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6" r:id="rId3"/>
  </p:sldMasterIdLst>
  <p:notesMasterIdLst>
    <p:notesMasterId r:id="rId39"/>
  </p:notesMasterIdLst>
  <p:sldIdLst>
    <p:sldId id="256" r:id="rId4"/>
    <p:sldId id="259" r:id="rId5"/>
    <p:sldId id="266" r:id="rId6"/>
    <p:sldId id="267" r:id="rId7"/>
    <p:sldId id="298" r:id="rId8"/>
    <p:sldId id="268" r:id="rId9"/>
    <p:sldId id="262" r:id="rId10"/>
    <p:sldId id="261" r:id="rId11"/>
    <p:sldId id="260" r:id="rId12"/>
    <p:sldId id="285" r:id="rId13"/>
    <p:sldId id="271" r:id="rId14"/>
    <p:sldId id="269" r:id="rId15"/>
    <p:sldId id="270" r:id="rId16"/>
    <p:sldId id="297" r:id="rId17"/>
    <p:sldId id="272" r:id="rId18"/>
    <p:sldId id="274" r:id="rId19"/>
    <p:sldId id="273" r:id="rId20"/>
    <p:sldId id="292" r:id="rId21"/>
    <p:sldId id="289" r:id="rId22"/>
    <p:sldId id="287" r:id="rId23"/>
    <p:sldId id="288" r:id="rId24"/>
    <p:sldId id="290" r:id="rId25"/>
    <p:sldId id="291" r:id="rId26"/>
    <p:sldId id="293" r:id="rId27"/>
    <p:sldId id="296" r:id="rId28"/>
    <p:sldId id="295" r:id="rId29"/>
    <p:sldId id="280" r:id="rId30"/>
    <p:sldId id="282" r:id="rId31"/>
    <p:sldId id="281" r:id="rId32"/>
    <p:sldId id="283" r:id="rId33"/>
    <p:sldId id="279" r:id="rId34"/>
    <p:sldId id="276" r:id="rId35"/>
    <p:sldId id="277" r:id="rId36"/>
    <p:sldId id="278" r:id="rId37"/>
    <p:sldId id="265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F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6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A5FE4-790F-4820-8EE2-407363675FBB}" type="datetimeFigureOut">
              <a:rPr lang="de-DE" smtClean="0"/>
              <a:pPr/>
              <a:t>29.11.2017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B02C7-7BA8-41E0-9587-548BE0CB3DD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41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5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283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661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Azalea</a:t>
            </a:r>
            <a:r>
              <a:rPr lang="de-DE" dirty="0" smtClean="0"/>
              <a:t>, </a:t>
            </a:r>
            <a:r>
              <a:rPr lang="de-DE" dirty="0" err="1" smtClean="0"/>
              <a:t>Checkerberry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wintergreen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eastern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teaberry</a:t>
            </a:r>
            <a:r>
              <a:rPr lang="de-DE" baseline="0" dirty="0" smtClean="0"/>
              <a:t>, Apples, </a:t>
            </a:r>
            <a:r>
              <a:rPr lang="de-DE" baseline="0" dirty="0" err="1" smtClean="0"/>
              <a:t>Firethorn</a:t>
            </a:r>
            <a:r>
              <a:rPr lang="de-DE" baseline="0" dirty="0" smtClean="0"/>
              <a:t>, box </a:t>
            </a:r>
            <a:r>
              <a:rPr lang="de-DE" baseline="0" dirty="0" err="1" smtClean="0"/>
              <a:t>honeysuckle</a:t>
            </a:r>
            <a:r>
              <a:rPr lang="de-DE" baseline="0" dirty="0" smtClean="0"/>
              <a:t>                       Winter </a:t>
            </a:r>
            <a:r>
              <a:rPr lang="de-DE" baseline="0" dirty="0" err="1" smtClean="0"/>
              <a:t>rose</a:t>
            </a:r>
            <a:r>
              <a:rPr lang="de-DE" baseline="0" dirty="0" smtClean="0"/>
              <a:t>, Heather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310FB-0D0C-43BE-80E9-DF14FB2EACF1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30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altLang="de-DE" smtClean="0"/>
              <a:t>neu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32BEC1-0172-4AC0-B8F3-F6D96BCFD38E}" type="slidenum">
              <a:rPr lang="de-DE" altLang="de-DE" smtClean="0"/>
              <a:pPr/>
              <a:t>18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9433DCD7-C214-4342-802E-2F3B5F2CF0DF}" type="slidenum">
              <a:rPr lang="de-DE" altLang="de-DE" sz="1200">
                <a:latin typeface="Arial" charset="0"/>
              </a:rPr>
              <a:pPr algn="r"/>
              <a:t>20</a:t>
            </a:fld>
            <a:endParaRPr lang="de-DE" altLang="de-DE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2625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</p:spPr>
        <p:txBody>
          <a:bodyPr lIns="91431" tIns="45716" rIns="91431" bIns="45716"/>
          <a:lstStyle/>
          <a:p>
            <a:endParaRPr lang="en-GB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altLang="de-DE" smtClean="0"/>
              <a:t>neu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32BEC1-0172-4AC0-B8F3-F6D96BCFD38E}" type="slidenum">
              <a:rPr lang="de-DE" altLang="de-DE" smtClean="0"/>
              <a:pPr/>
              <a:t>24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altLang="de-DE" smtClean="0"/>
              <a:t>Neues Bild</a:t>
            </a: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CC86B-0AFE-421A-9FEC-7979C2AA40B5}" type="slidenum">
              <a:rPr lang="de-DE" altLang="de-DE" smtClean="0"/>
              <a:pPr/>
              <a:t>27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Plus Ersatz von fossilem</a:t>
            </a:r>
            <a:r>
              <a:rPr lang="de-DE" baseline="0" dirty="0" smtClean="0"/>
              <a:t> Torf </a:t>
            </a:r>
            <a:r>
              <a:rPr lang="de-DE" baseline="0" dirty="0" smtClean="0">
                <a:sym typeface="Wingdings" pitchFamily="2" charset="2"/>
              </a:rPr>
              <a:t> </a:t>
            </a:r>
            <a:r>
              <a:rPr lang="de-DE" baseline="0" dirty="0" err="1" smtClean="0"/>
              <a:t>ca</a:t>
            </a:r>
            <a:r>
              <a:rPr lang="de-DE" baseline="0" dirty="0" smtClean="0"/>
              <a:t> 18 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3FE44-BD40-4732-8124-8F62969C13F0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99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5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67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altLang="de-DE" smtClean="0"/>
              <a:t>neu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32BEC1-0172-4AC0-B8F3-F6D96BCFD38E}" type="slidenum">
              <a:rPr lang="de-DE" altLang="de-DE" smtClean="0"/>
              <a:pPr/>
              <a:t>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Emphasize</a:t>
            </a:r>
            <a:r>
              <a:rPr lang="de-DE" dirty="0" smtClean="0"/>
              <a:t> 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Klick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32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Hochmoorgebiete</a:t>
            </a:r>
            <a:r>
              <a:rPr lang="de-DE" baseline="0" dirty="0" smtClean="0"/>
              <a:t> in Deutschland grün (Niedermoor olivgrün)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389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agricultural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in LS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1,5%.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2,8%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employees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agriculture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30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categories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drained</a:t>
            </a:r>
            <a:r>
              <a:rPr lang="de-DE" dirty="0" smtClean="0"/>
              <a:t> </a:t>
            </a:r>
            <a:r>
              <a:rPr lang="de-DE" dirty="0" err="1" smtClean="0"/>
              <a:t>raised</a:t>
            </a:r>
            <a:r>
              <a:rPr lang="de-DE" baseline="0" dirty="0" smtClean="0"/>
              <a:t> bog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Grassland</a:t>
            </a:r>
            <a:r>
              <a:rPr lang="de-DE" baseline="0" dirty="0" smtClean="0"/>
              <a:t> 92.000 ha, </a:t>
            </a:r>
            <a:r>
              <a:rPr lang="de-DE" baseline="0" dirty="0" err="1" smtClean="0"/>
              <a:t>bush</a:t>
            </a:r>
            <a:r>
              <a:rPr lang="de-DE" baseline="0" dirty="0" smtClean="0"/>
              <a:t>/</a:t>
            </a:r>
            <a:r>
              <a:rPr lang="de-DE" baseline="0" dirty="0" err="1" smtClean="0"/>
              <a:t>heather</a:t>
            </a:r>
            <a:r>
              <a:rPr lang="de-DE" baseline="0" dirty="0" smtClean="0"/>
              <a:t>/</a:t>
            </a:r>
            <a:r>
              <a:rPr lang="de-DE" baseline="0" dirty="0" err="1" smtClean="0"/>
              <a:t>peatland</a:t>
            </a:r>
            <a:r>
              <a:rPr lang="de-DE" baseline="0" dirty="0" smtClean="0"/>
              <a:t> 54.000 ha </a:t>
            </a:r>
            <a:r>
              <a:rPr lang="de-DE" dirty="0" smtClean="0"/>
              <a:t>Acker auf Hochmoor (</a:t>
            </a:r>
            <a:r>
              <a:rPr lang="de-DE" dirty="0" err="1" smtClean="0"/>
              <a:t>arable</a:t>
            </a:r>
            <a:r>
              <a:rPr lang="de-DE" dirty="0" smtClean="0"/>
              <a:t> </a:t>
            </a:r>
            <a:r>
              <a:rPr lang="de-DE" dirty="0" err="1" smtClean="0"/>
              <a:t>land</a:t>
            </a:r>
            <a:r>
              <a:rPr lang="de-DE" dirty="0" smtClean="0"/>
              <a:t>)</a:t>
            </a:r>
            <a:r>
              <a:rPr lang="de-DE" baseline="0" dirty="0" smtClean="0"/>
              <a:t> 20.000 ha  </a:t>
            </a:r>
            <a:r>
              <a:rPr lang="de-DE" baseline="0" dirty="0" err="1" smtClean="0"/>
              <a:t>forest</a:t>
            </a:r>
            <a:r>
              <a:rPr lang="de-DE" baseline="0" dirty="0" smtClean="0"/>
              <a:t> 13.000 ha </a:t>
            </a:r>
            <a:r>
              <a:rPr lang="de-DE" baseline="0" dirty="0" err="1" smtClean="0"/>
              <a:t>others</a:t>
            </a:r>
            <a:r>
              <a:rPr lang="de-DE" baseline="0" dirty="0" smtClean="0"/>
              <a:t> (e.g. </a:t>
            </a:r>
            <a:r>
              <a:rPr lang="de-DE" baseline="0" dirty="0" err="1" smtClean="0"/>
              <a:t>peat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extraction</a:t>
            </a:r>
            <a:r>
              <a:rPr lang="de-DE" baseline="0" dirty="0" smtClean="0"/>
              <a:t> 11.000ha ) 29.000ha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Atkis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basis</a:t>
            </a:r>
            <a:r>
              <a:rPr lang="de-DE" baseline="0" dirty="0" smtClean="0"/>
              <a:t> DLM 2015 (niedersächsische Moorlandschaften) vgl. Natura 2000 50.800ha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86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sling</a:t>
            </a:r>
            <a:r>
              <a:rPr lang="de-DE" dirty="0" smtClean="0"/>
              <a:t> </a:t>
            </a:r>
            <a:r>
              <a:rPr lang="de-DE" dirty="0" err="1" smtClean="0"/>
              <a:t>trimmer</a:t>
            </a:r>
            <a:r>
              <a:rPr lang="de-DE" dirty="0" smtClean="0"/>
              <a:t>? </a:t>
            </a:r>
            <a:r>
              <a:rPr lang="de-DE" dirty="0" err="1" smtClean="0"/>
              <a:t>brush</a:t>
            </a:r>
            <a:r>
              <a:rPr lang="de-DE" dirty="0" smtClean="0"/>
              <a:t> </a:t>
            </a:r>
            <a:r>
              <a:rPr lang="de-DE" dirty="0" err="1" smtClean="0"/>
              <a:t>cutter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B02C7-7BA8-41E0-9587-548BE0CB3DD1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50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D9C360C-F84C-47D2-B325-96124F14D1D2}" type="datetime1">
              <a:rPr lang="de-DE" smtClean="0"/>
              <a:t>29.11.2017</a:t>
            </a:fld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B8E73D-9002-485D-BFDA-7D807AC77B42}" type="datetime1">
              <a:rPr lang="de-DE" smtClean="0"/>
              <a:t>29.11.2017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4820EE-49A0-42E9-86B6-5012E62561FD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988E4A-4428-49B8-BD7B-DA442E41A314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Paludiculture UK: Working with our wetlands  29-30th Nov. 2017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Paludiculture UK: Working with our wetlands  29-30th Nov. 2017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2DFF-A56F-4DC0-91B4-1B44FEFEBBD6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BC7E-0FFB-441D-8FB8-4738891A0DEA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840E-9A93-46BD-A391-860B3E61ACBC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82C-42F1-4130-8818-C60AF6A7AE38}" type="datetime1">
              <a:rPr lang="de-DE" smtClean="0"/>
              <a:t>29.11.2017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02C7-050A-4464-8B0F-677FC6C5A8CD}" type="datetime1">
              <a:rPr lang="de-DE" smtClean="0"/>
              <a:t>29.11.2017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95A91-2D91-4EA5-8AB9-DC26C0D69CA0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02459-0A71-4DFD-9ACF-12CDCDFD44F8}" type="datetime1">
              <a:rPr lang="de-DE" smtClean="0"/>
              <a:t>29.11.2017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FAB0E-D6F1-4CD5-90DF-A88711557DD4}" type="datetime1">
              <a:rPr lang="de-DE" smtClean="0"/>
              <a:t>29.11.2017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648EE-FF90-4AC3-B66B-B25F727FC3E8}" type="datetime1">
              <a:rPr lang="de-DE" smtClean="0"/>
              <a:t>29.11.2017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A564-1947-4541-B329-86A83E09E5A2}" type="datetime1">
              <a:rPr lang="de-DE" smtClean="0"/>
              <a:t>29.11.2017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4BBB-6B4E-4E7B-9C68-D52848B07429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5FF2-D6E0-40B1-A84D-1131CCEFCFBF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333068"/>
            <a:ext cx="9144000" cy="309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0" y="6642100"/>
            <a:ext cx="9144000" cy="107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Rechteck 19"/>
          <p:cNvSpPr/>
          <p:nvPr userDrawn="1"/>
        </p:nvSpPr>
        <p:spPr>
          <a:xfrm>
            <a:off x="3219450" y="6750050"/>
            <a:ext cx="5924551" cy="107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 userDrawn="1"/>
        </p:nvSpPr>
        <p:spPr>
          <a:xfrm>
            <a:off x="0" y="6750050"/>
            <a:ext cx="3244849" cy="107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3028950" y="630502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Paludiculture UK: Working with our wetlands  29-30th Nov. 2017</a:t>
            </a:r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9AFDE-C8DD-7742-AA34-42EB6D740FC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AFDF834-C26A-4B7B-AAF8-125B5D14C703}" type="datetime1">
              <a:rPr lang="de-DE" smtClean="0"/>
              <a:t>29.11.2017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AE5BF6-8884-4DB6-89F5-F2C40769A3EA}" type="datetime1">
              <a:rPr lang="de-DE" smtClean="0"/>
              <a:t>29.11.2017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28899E-3DE0-417A-8443-4642129D37B0}" type="datetime1">
              <a:rPr lang="de-DE" smtClean="0"/>
              <a:t>29.11.2017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1D9CCE-90F4-4AA3-8737-8F0432D5E72F}" type="datetime1">
              <a:rPr lang="de-DE" smtClean="0"/>
              <a:t>29.11.2017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D49323-DC3C-4009-9A86-1654F9989696}" type="datetime1">
              <a:rPr lang="de-DE" smtClean="0"/>
              <a:t>29.11.2017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C9823BA-07D8-437D-9359-DFFB87B224B5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76D7379-89AC-40BA-9CFF-314C3F7A0EBE}" type="datetime1">
              <a:rPr lang="de-DE" smtClean="0"/>
              <a:t>29.11.2017</a:t>
            </a:fld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onal liegende Ecken des Rechtecks abrunden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99D495B-24CE-42ED-BE6A-3AC6DFCCBFE6}" type="datetime1">
              <a:rPr lang="de-DE" smtClean="0"/>
              <a:t>29.11.2017</a:t>
            </a:fld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B52116D-B95C-49F2-A39C-AB8046D1D63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  <p:sldLayoutId id="2147483698" r:id="rId13"/>
    <p:sldLayoutId id="2147483699" r:id="rId14"/>
  </p:sldLayoutIdLst>
  <p:hf sldNum="0"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4B5F0-4F90-4488-AB27-5167AFF67236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6A73-8B34-4931-87FB-419BF32A34D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2C1A-5549-4885-8755-BBB04C3AF67E}" type="datetime1">
              <a:rPr lang="de-DE" smtClean="0"/>
              <a:t>29.11.2017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24B58-ECA9-449A-B732-DED68A8B53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6242304" cy="35112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Sphagnum farming as </a:t>
            </a:r>
            <a:r>
              <a:rPr lang="en-US" dirty="0" err="1"/>
              <a:t>paludiculture</a:t>
            </a:r>
            <a:r>
              <a:rPr lang="en-US" dirty="0"/>
              <a:t> on bogs for </a:t>
            </a:r>
            <a:r>
              <a:rPr lang="en-US" dirty="0" smtClean="0"/>
              <a:t>replacing peat in horticulture</a:t>
            </a:r>
            <a:endParaRPr lang="de-DE" dirty="0" err="1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Experiences</a:t>
            </a:r>
            <a:r>
              <a:rPr lang="de-DE" dirty="0" smtClean="0"/>
              <a:t> in </a:t>
            </a:r>
            <a:r>
              <a:rPr lang="de-DE" dirty="0" err="1" smtClean="0"/>
              <a:t>Northwestern</a:t>
            </a:r>
            <a:r>
              <a:rPr lang="de-DE" dirty="0" smtClean="0"/>
              <a:t> Germany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34697"/>
            <a:ext cx="1888457" cy="490736"/>
          </a:xfrm>
          <a:prstGeom prst="rect">
            <a:avLst/>
          </a:prstGeom>
        </p:spPr>
      </p:pic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2618268" y="6237312"/>
            <a:ext cx="3907464" cy="546012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29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9412" t="7481" r="8827" b="39677"/>
          <a:stretch>
            <a:fillRect/>
          </a:stretch>
        </p:blipFill>
        <p:spPr bwMode="auto">
          <a:xfrm>
            <a:off x="228057" y="1854425"/>
            <a:ext cx="8707489" cy="426164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1724" y="203757"/>
            <a:ext cx="9144000" cy="1508105"/>
          </a:xfrm>
          <a:prstGeom prst="rect">
            <a:avLst/>
          </a:prstGeom>
          <a:noFill/>
          <a:ln w="38100">
            <a:noFill/>
            <a:miter lim="800000"/>
            <a:headEnd type="none" w="med" len="lg"/>
            <a:tailEnd type="none" w="med" len="lg"/>
          </a:ln>
        </p:spPr>
        <p:txBody>
          <a:bodyPr>
            <a:spAutoFit/>
          </a:bodyPr>
          <a:lstStyle/>
          <a:p>
            <a:r>
              <a:rPr lang="de-DE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Area: </a:t>
            </a:r>
            <a:r>
              <a:rPr lang="en-GB" altLang="de-DE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Current bog utilisation types in NW Germany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75865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34506"/>
            <a:ext cx="1888457" cy="49073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067968" y="6234506"/>
            <a:ext cx="4212264" cy="490736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</a:t>
            </a:r>
          </a:p>
          <a:p>
            <a:pPr algn="ctr"/>
            <a:r>
              <a:rPr lang="en-US" dirty="0" smtClean="0"/>
              <a:t>  29-30th Nov. 2017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71600" y="342900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20.000 ha	92.000 ha	</a:t>
            </a:r>
            <a:r>
              <a:rPr lang="de-DE" sz="2000" dirty="0" smtClean="0">
                <a:solidFill>
                  <a:schemeClr val="bg1"/>
                </a:solidFill>
              </a:rPr>
              <a:t>	11.000ha</a:t>
            </a:r>
            <a:r>
              <a:rPr lang="de-DE" sz="2000" dirty="0" smtClean="0"/>
              <a:t>	</a:t>
            </a:r>
            <a:endParaRPr lang="de-DE" sz="2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Enlarging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49015"/>
            <a:ext cx="4427984" cy="2951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195736" y="6298607"/>
            <a:ext cx="4212264" cy="274320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10" y="2049014"/>
            <a:ext cx="4389778" cy="29519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72208" cy="486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grpSp>
        <p:nvGrpSpPr>
          <p:cNvPr id="3" name="Gruppieren 2"/>
          <p:cNvGrpSpPr/>
          <p:nvPr/>
        </p:nvGrpSpPr>
        <p:grpSpPr>
          <a:xfrm>
            <a:off x="431032" y="3717032"/>
            <a:ext cx="8208912" cy="1930625"/>
            <a:chOff x="431032" y="3717032"/>
            <a:chExt cx="8208912" cy="1944007"/>
          </a:xfrm>
        </p:grpSpPr>
        <p:sp>
          <p:nvSpPr>
            <p:cNvPr id="5" name="Textfeld 4"/>
            <p:cNvSpPr txBox="1"/>
            <p:nvPr/>
          </p:nvSpPr>
          <p:spPr>
            <a:xfrm>
              <a:off x="431032" y="5014708"/>
              <a:ext cx="8208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Ca. 1100 </a:t>
              </a:r>
              <a:r>
                <a:rPr lang="de-DE" dirty="0" err="1" smtClean="0"/>
                <a:t>Squaremeter</a:t>
              </a:r>
              <a:r>
                <a:rPr lang="de-DE" dirty="0" smtClean="0"/>
                <a:t>			13 </a:t>
              </a:r>
              <a:r>
                <a:rPr lang="de-DE" dirty="0" err="1" smtClean="0"/>
                <a:t>Hectar</a:t>
              </a:r>
              <a:endParaRPr lang="de-DE" dirty="0" smtClean="0"/>
            </a:p>
            <a:p>
              <a:r>
                <a:rPr lang="de-DE" dirty="0"/>
                <a:t>on </a:t>
              </a:r>
              <a:r>
                <a:rPr lang="de-DE" dirty="0" err="1"/>
                <a:t>cut-over</a:t>
              </a:r>
              <a:r>
                <a:rPr lang="de-DE" dirty="0"/>
                <a:t> bog</a:t>
              </a:r>
              <a:r>
                <a:rPr lang="de-DE" dirty="0" smtClean="0"/>
                <a:t>				</a:t>
              </a:r>
              <a:r>
                <a:rPr lang="de-DE" dirty="0"/>
                <a:t>on </a:t>
              </a:r>
              <a:r>
                <a:rPr lang="de-DE" dirty="0" err="1"/>
                <a:t>former</a:t>
              </a:r>
              <a:r>
                <a:rPr lang="de-DE" dirty="0"/>
                <a:t> bog </a:t>
              </a:r>
              <a:r>
                <a:rPr lang="de-DE" dirty="0" err="1"/>
                <a:t>grassland</a:t>
              </a:r>
              <a:r>
                <a:rPr lang="de-DE" dirty="0" smtClean="0"/>
                <a:t>	</a:t>
              </a:r>
              <a:endParaRPr lang="de-DE" dirty="0"/>
            </a:p>
          </p:txBody>
        </p:sp>
        <p:sp>
          <p:nvSpPr>
            <p:cNvPr id="6" name="Pfeil nach rechts 5"/>
            <p:cNvSpPr/>
            <p:nvPr/>
          </p:nvSpPr>
          <p:spPr>
            <a:xfrm>
              <a:off x="4046284" y="3717032"/>
              <a:ext cx="978408" cy="484632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246301" y="4636443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74710" y="4665732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Activities</a:t>
            </a:r>
            <a:r>
              <a:rPr lang="de-DE" dirty="0" smtClean="0"/>
              <a:t>: </a:t>
            </a:r>
            <a:r>
              <a:rPr lang="de-DE" dirty="0" err="1" smtClean="0"/>
              <a:t>Spreading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Propagation material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4032449" cy="3024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70000" sy="70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192688" y="6165304"/>
            <a:ext cx="4212264" cy="503509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50131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50131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79512" y="5013176"/>
            <a:ext cx="363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Manually</a:t>
            </a:r>
            <a:endParaRPr lang="de-DE" dirty="0" smtClean="0"/>
          </a:p>
          <a:p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3809616" y="1844824"/>
            <a:ext cx="4590300" cy="3537684"/>
            <a:chOff x="3809616" y="1844824"/>
            <a:chExt cx="4590300" cy="353768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467" y="1844824"/>
              <a:ext cx="4032449" cy="302433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sx="70000" sy="70000" algn="tl" rotWithShape="0">
                <a:prstClr val="black">
                  <a:alpha val="34000"/>
                </a:prstClr>
              </a:outerShdw>
            </a:effectLst>
          </p:spPr>
        </p:pic>
        <p:sp>
          <p:nvSpPr>
            <p:cNvPr id="5" name="Pfeil nach rechts 4"/>
            <p:cNvSpPr/>
            <p:nvPr/>
          </p:nvSpPr>
          <p:spPr>
            <a:xfrm>
              <a:off x="3809616" y="2996952"/>
              <a:ext cx="978408" cy="484632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788024" y="5013176"/>
              <a:ext cx="3611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dirty="0" err="1" smtClean="0"/>
                <a:t>adepted</a:t>
              </a:r>
              <a:r>
                <a:rPr lang="de-DE" dirty="0" smtClean="0"/>
                <a:t> </a:t>
              </a:r>
              <a:r>
                <a:rPr lang="de-DE" dirty="0" err="1" smtClean="0"/>
                <a:t>machinery</a:t>
              </a:r>
              <a:endParaRPr lang="de-DE" dirty="0"/>
            </a:p>
          </p:txBody>
        </p: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65304"/>
            <a:ext cx="1872208" cy="486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sp>
        <p:nvSpPr>
          <p:cNvPr id="14" name="Textfeld 13"/>
          <p:cNvSpPr txBox="1"/>
          <p:nvPr/>
        </p:nvSpPr>
        <p:spPr>
          <a:xfrm>
            <a:off x="246301" y="4636443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67467" y="4587991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Activities</a:t>
            </a:r>
            <a:r>
              <a:rPr lang="de-DE" dirty="0" smtClean="0"/>
              <a:t>: </a:t>
            </a:r>
            <a:r>
              <a:rPr lang="de-DE" dirty="0" err="1"/>
              <a:t>W</a:t>
            </a:r>
            <a:r>
              <a:rPr lang="de-DE" dirty="0" err="1" smtClean="0"/>
              <a:t>ater</a:t>
            </a:r>
            <a:r>
              <a:rPr lang="de-DE" dirty="0" smtClean="0"/>
              <a:t> </a:t>
            </a:r>
            <a:r>
              <a:rPr lang="de-DE" dirty="0" err="1" smtClean="0"/>
              <a:t>supply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0030"/>
            <a:ext cx="4187957" cy="3140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051720" y="6310258"/>
            <a:ext cx="4212264" cy="431110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23528" y="5270998"/>
            <a:ext cx="4187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Impoundment</a:t>
            </a:r>
            <a:r>
              <a:rPr lang="de-DE" dirty="0" smtClean="0"/>
              <a:t> in </a:t>
            </a:r>
            <a:r>
              <a:rPr lang="de-DE" dirty="0" err="1" smtClean="0"/>
              <a:t>ditches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drainage</a:t>
            </a:r>
            <a:r>
              <a:rPr lang="de-DE" dirty="0" smtClean="0"/>
              <a:t> </a:t>
            </a:r>
            <a:r>
              <a:rPr lang="de-DE" dirty="0" err="1" smtClean="0"/>
              <a:t>pipes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dam</a:t>
            </a:r>
            <a:r>
              <a:rPr lang="de-DE" dirty="0" smtClean="0"/>
              <a:t>, </a:t>
            </a:r>
            <a:r>
              <a:rPr lang="de-DE" dirty="0" err="1" smtClean="0"/>
              <a:t>water</a:t>
            </a:r>
            <a:r>
              <a:rPr lang="de-DE" dirty="0" smtClean="0"/>
              <a:t> pump </a:t>
            </a:r>
            <a:r>
              <a:rPr lang="de-DE" dirty="0" err="1" smtClean="0"/>
              <a:t>winddriven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644008" y="1551978"/>
            <a:ext cx="4320480" cy="4755601"/>
            <a:chOff x="4644008" y="1551978"/>
            <a:chExt cx="4320480" cy="475560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4825225" y="2450881"/>
              <a:ext cx="4109270" cy="231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Pfeil nach rechts 7"/>
            <p:cNvSpPr/>
            <p:nvPr/>
          </p:nvSpPr>
          <p:spPr>
            <a:xfrm>
              <a:off x="4644008" y="3199323"/>
              <a:ext cx="1080120" cy="484632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856170" y="5661248"/>
              <a:ext cx="41083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Electric</a:t>
              </a:r>
              <a:r>
                <a:rPr lang="de-DE" dirty="0" smtClean="0"/>
                <a:t> </a:t>
              </a:r>
              <a:r>
                <a:rPr lang="de-DE" dirty="0" err="1" smtClean="0"/>
                <a:t>pumps</a:t>
              </a:r>
              <a:r>
                <a:rPr lang="de-DE" dirty="0" smtClean="0"/>
                <a:t> </a:t>
              </a:r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dirty="0" err="1" smtClean="0"/>
                <a:t>automatic</a:t>
              </a:r>
              <a:r>
                <a:rPr lang="de-DE" dirty="0" smtClean="0"/>
                <a:t> </a:t>
              </a:r>
              <a:r>
                <a:rPr lang="de-DE" dirty="0" err="1" smtClean="0"/>
                <a:t>regulation</a:t>
              </a:r>
              <a:endParaRPr lang="de-DE" dirty="0"/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94328"/>
            <a:ext cx="1872208" cy="547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sp>
        <p:nvSpPr>
          <p:cNvPr id="12" name="Textfeld 11"/>
          <p:cNvSpPr txBox="1"/>
          <p:nvPr/>
        </p:nvSpPr>
        <p:spPr>
          <a:xfrm>
            <a:off x="323528" y="5009707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724128" y="5399957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Activities</a:t>
            </a:r>
            <a:r>
              <a:rPr lang="de-DE" dirty="0" smtClean="0"/>
              <a:t>: Management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vascular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051720" y="6310258"/>
            <a:ext cx="4212264" cy="431110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</a:t>
            </a:r>
          </a:p>
          <a:p>
            <a:pPr algn="ctr"/>
            <a:r>
              <a:rPr lang="en-US" dirty="0" smtClean="0"/>
              <a:t>  29-30th Nov. 2017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23528" y="5270998"/>
            <a:ext cx="418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String </a:t>
            </a:r>
            <a:r>
              <a:rPr lang="de-DE" dirty="0" err="1" smtClean="0"/>
              <a:t>trimmer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94328"/>
            <a:ext cx="1872208" cy="547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2" t="35859" r="8501" b="19320"/>
          <a:stretch/>
        </p:blipFill>
        <p:spPr>
          <a:xfrm>
            <a:off x="395536" y="1904082"/>
            <a:ext cx="4041257" cy="3276000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14" name="Textfeld 13"/>
          <p:cNvSpPr txBox="1"/>
          <p:nvPr/>
        </p:nvSpPr>
        <p:spPr>
          <a:xfrm>
            <a:off x="4572000" y="5270998"/>
            <a:ext cx="418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Excavator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mowing</a:t>
            </a:r>
            <a:r>
              <a:rPr lang="de-DE" dirty="0" smtClean="0"/>
              <a:t> </a:t>
            </a:r>
            <a:r>
              <a:rPr lang="de-DE" dirty="0" err="1" smtClean="0"/>
              <a:t>masket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95536" y="4843433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110900" y="1904082"/>
            <a:ext cx="4703891" cy="3276000"/>
            <a:chOff x="4110900" y="1904082"/>
            <a:chExt cx="4703891" cy="3276000"/>
          </a:xfrm>
        </p:grpSpPr>
        <p:pic>
          <p:nvPicPr>
            <p:cNvPr id="1026" name="Picture 2" descr="C:\Users\greta\Desktop\mahd.jpg"/>
            <p:cNvPicPr>
              <a:picLocks noChangeAspect="1" noChangeArrowheads="1"/>
            </p:cNvPicPr>
            <p:nvPr/>
          </p:nvPicPr>
          <p:blipFill>
            <a:blip r:embed="rId5" cstate="print"/>
            <a:srcRect l="13563"/>
            <a:stretch>
              <a:fillRect/>
            </a:stretch>
          </p:blipFill>
          <p:spPr bwMode="auto">
            <a:xfrm>
              <a:off x="4572000" y="1904082"/>
              <a:ext cx="4242791" cy="327600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</a:schemeClr>
              </a:solidFill>
            </a:ln>
          </p:spPr>
        </p:pic>
        <p:sp>
          <p:nvSpPr>
            <p:cNvPr id="13" name="Pfeil nach rechts 12"/>
            <p:cNvSpPr/>
            <p:nvPr/>
          </p:nvSpPr>
          <p:spPr>
            <a:xfrm>
              <a:off x="4110900" y="3566693"/>
              <a:ext cx="978408" cy="484632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24175" y="4843201"/>
              <a:ext cx="17733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500" dirty="0" smtClean="0">
                  <a:solidFill>
                    <a:schemeClr val="tx1">
                      <a:lumMod val="75000"/>
                    </a:schemeClr>
                  </a:solidFill>
                  <a:latin typeface="Calibri" pitchFamily="34" charset="0"/>
                </a:rPr>
                <a:t>Foto: Uni Greifswald</a:t>
              </a:r>
              <a:endParaRPr lang="de-DE" sz="15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Activities</a:t>
            </a:r>
            <a:r>
              <a:rPr lang="de-DE" dirty="0" smtClean="0"/>
              <a:t>: </a:t>
            </a:r>
            <a:r>
              <a:rPr lang="de-DE" dirty="0" err="1" smtClean="0"/>
              <a:t>Harvesting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4038600" cy="3028950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78081" y="6237311"/>
            <a:ext cx="4212264" cy="486513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56612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Manually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72208" cy="486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79" y="2348880"/>
            <a:ext cx="4536505" cy="3024336"/>
          </a:xfrm>
        </p:spPr>
      </p:pic>
      <p:sp>
        <p:nvSpPr>
          <p:cNvPr id="9" name="Textfeld 8"/>
          <p:cNvSpPr txBox="1"/>
          <p:nvPr/>
        </p:nvSpPr>
        <p:spPr>
          <a:xfrm>
            <a:off x="4425387" y="56612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Excavator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mowing</a:t>
            </a:r>
            <a:r>
              <a:rPr lang="de-DE" dirty="0" smtClean="0"/>
              <a:t> </a:t>
            </a:r>
            <a:r>
              <a:rPr lang="de-DE" dirty="0" err="1" smtClean="0"/>
              <a:t>basket</a:t>
            </a:r>
            <a:endParaRPr lang="de-DE" dirty="0"/>
          </a:p>
        </p:txBody>
      </p:sp>
      <p:sp>
        <p:nvSpPr>
          <p:cNvPr id="10" name="Pfeil nach rechts 9"/>
          <p:cNvSpPr/>
          <p:nvPr/>
        </p:nvSpPr>
        <p:spPr>
          <a:xfrm>
            <a:off x="3794764" y="406139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51520" y="5085184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425387" y="5085184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2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err="1" smtClean="0"/>
              <a:t>Activities</a:t>
            </a:r>
            <a:r>
              <a:rPr lang="de-DE" dirty="0" smtClean="0"/>
              <a:t>: </a:t>
            </a:r>
            <a:r>
              <a:rPr lang="de-DE" dirty="0" err="1" smtClean="0"/>
              <a:t>Conditioning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Sphagnum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Screening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979712" y="6283007"/>
            <a:ext cx="4212264" cy="466186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62680"/>
            <a:ext cx="1872208" cy="486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28" y="2060849"/>
            <a:ext cx="3840427" cy="21602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44" y="4194449"/>
            <a:ext cx="1600200" cy="2133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9455" y="4195193"/>
            <a:ext cx="1599642" cy="21328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66224"/>
            <a:ext cx="2304256" cy="409645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99592" y="6001389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836028" y="3948228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82958" y="6066758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36027" y="6064940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Activities</a:t>
            </a:r>
            <a:r>
              <a:rPr lang="de-DE" dirty="0"/>
              <a:t>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Tests </a:t>
            </a:r>
            <a:r>
              <a:rPr lang="de-DE" dirty="0" err="1" smtClean="0"/>
              <a:t>of</a:t>
            </a:r>
            <a:r>
              <a:rPr lang="de-DE" dirty="0" smtClean="0"/>
              <a:t> GM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Sphagnum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Research Institution</a:t>
            </a:r>
          </a:p>
          <a:p>
            <a:r>
              <a:rPr lang="de-DE" sz="2400" dirty="0" err="1"/>
              <a:t>Azalea</a:t>
            </a:r>
            <a:r>
              <a:rPr lang="de-DE" sz="2400" dirty="0"/>
              <a:t>, </a:t>
            </a:r>
            <a:r>
              <a:rPr lang="de-DE" sz="2400" dirty="0" err="1"/>
              <a:t>Gaultheria</a:t>
            </a:r>
            <a:r>
              <a:rPr lang="de-DE" sz="2400" dirty="0"/>
              <a:t>, </a:t>
            </a:r>
            <a:r>
              <a:rPr lang="de-DE" sz="2400" dirty="0" err="1"/>
              <a:t>Rhodendron</a:t>
            </a:r>
            <a:endParaRPr lang="de-DE" sz="2400" dirty="0"/>
          </a:p>
          <a:p>
            <a:r>
              <a:rPr lang="de-DE" sz="2400" dirty="0"/>
              <a:t>Malus, </a:t>
            </a:r>
            <a:r>
              <a:rPr lang="de-DE" sz="2400" dirty="0" err="1"/>
              <a:t>Pyracantha</a:t>
            </a:r>
            <a:r>
              <a:rPr lang="de-DE" sz="2400" dirty="0"/>
              <a:t>, </a:t>
            </a:r>
            <a:r>
              <a:rPr lang="de-DE" sz="2400" dirty="0" err="1"/>
              <a:t>Lonicera</a:t>
            </a:r>
            <a:endParaRPr lang="de-DE" sz="24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280284" cy="4526280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Horticultural</a:t>
            </a:r>
            <a:r>
              <a:rPr lang="de-DE" dirty="0" smtClean="0"/>
              <a:t> </a:t>
            </a:r>
            <a:r>
              <a:rPr lang="de-DE" dirty="0" err="1" smtClean="0"/>
              <a:t>enterprises</a:t>
            </a:r>
            <a:endParaRPr lang="de-DE" dirty="0" smtClean="0"/>
          </a:p>
          <a:p>
            <a:r>
              <a:rPr lang="de-DE" sz="2400" dirty="0" err="1" smtClean="0"/>
              <a:t>Poinsettia</a:t>
            </a:r>
            <a:endParaRPr lang="de-DE" sz="2400" dirty="0" smtClean="0"/>
          </a:p>
          <a:p>
            <a:r>
              <a:rPr lang="de-DE" sz="2400" dirty="0" err="1" smtClean="0"/>
              <a:t>Vegetable</a:t>
            </a:r>
            <a:r>
              <a:rPr lang="de-DE" sz="2400" dirty="0" smtClean="0"/>
              <a:t> </a:t>
            </a:r>
            <a:r>
              <a:rPr lang="de-DE" sz="2400" dirty="0" err="1" smtClean="0"/>
              <a:t>seedlings</a:t>
            </a:r>
            <a:endParaRPr lang="de-DE" sz="2400" dirty="0"/>
          </a:p>
          <a:p>
            <a:r>
              <a:rPr lang="de-DE" sz="2400" dirty="0" err="1"/>
              <a:t>Calluna</a:t>
            </a:r>
            <a:r>
              <a:rPr lang="de-DE" sz="2400" dirty="0"/>
              <a:t> </a:t>
            </a:r>
          </a:p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241898" y="6293779"/>
            <a:ext cx="4212264" cy="430045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</a:t>
            </a:r>
          </a:p>
          <a:p>
            <a:pPr algn="ctr"/>
            <a:r>
              <a:rPr lang="en-US" dirty="0" smtClean="0"/>
              <a:t>  29-30th Nov. 2017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00612"/>
            <a:ext cx="4271549" cy="24027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72208" cy="486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3640457" cy="273034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11560" y="5989273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72000" y="5974203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191724" y="203757"/>
            <a:ext cx="9144000" cy="1015663"/>
          </a:xfrm>
          <a:prstGeom prst="rect">
            <a:avLst/>
          </a:prstGeom>
          <a:noFill/>
          <a:ln w="38100">
            <a:noFill/>
            <a:miter lim="800000"/>
            <a:headEnd type="none" w="med" len="lg"/>
            <a:tailEnd type="none" w="med" len="lg"/>
          </a:ln>
        </p:spPr>
        <p:txBody>
          <a:bodyPr>
            <a:spAutoFit/>
          </a:bodyPr>
          <a:lstStyle/>
          <a:p>
            <a:r>
              <a:rPr lang="en-GB" altLang="de-DE" sz="3000" dirty="0" smtClean="0">
                <a:solidFill>
                  <a:srgbClr val="009FE3"/>
                </a:solidFill>
                <a:latin typeface="Calibri Light" pitchFamily="34" charset="0"/>
                <a:ea typeface="+mj-ea"/>
                <a:cs typeface="+mj-cs"/>
                <a:sym typeface="Wingdings" pitchFamily="2" charset="2"/>
              </a:rPr>
              <a:t>Mosaic of different Sphagnum farming types</a:t>
            </a:r>
          </a:p>
          <a:p>
            <a:r>
              <a:rPr lang="en-GB" altLang="de-DE" sz="3000" dirty="0" smtClean="0">
                <a:solidFill>
                  <a:srgbClr val="009FE3"/>
                </a:solidFill>
                <a:latin typeface="Calibri Light" pitchFamily="34" charset="0"/>
                <a:ea typeface="+mj-ea"/>
                <a:cs typeface="+mj-cs"/>
                <a:sym typeface="Wingdings" pitchFamily="2" charset="2"/>
              </a:rPr>
              <a:t>on degraded bogs</a:t>
            </a:r>
            <a:endParaRPr lang="de-DE" altLang="de-DE" sz="3000" dirty="0" smtClean="0">
              <a:solidFill>
                <a:srgbClr val="009FE3"/>
              </a:solidFill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11267" name="Picture 5" descr="D:\Arbeit\Veröffentlichungen\mosaik\Endf\korrektur\VIP-engl-good_ohneProjekte.jpg"/>
          <p:cNvPicPr>
            <a:picLocks noChangeAspect="1" noChangeArrowheads="1"/>
          </p:cNvPicPr>
          <p:nvPr/>
        </p:nvPicPr>
        <p:blipFill>
          <a:blip r:embed="rId3" cstate="print"/>
          <a:srcRect l="8504" t="8217" r="11336" b="39760"/>
          <a:stretch>
            <a:fillRect/>
          </a:stretch>
        </p:blipFill>
        <p:spPr bwMode="auto">
          <a:xfrm>
            <a:off x="0" y="1444625"/>
            <a:ext cx="87280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5292725" y="2319338"/>
            <a:ext cx="1412566" cy="43088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>
                <a:solidFill>
                  <a:srgbClr val="445C00"/>
                </a:solidFill>
              </a:rPr>
              <a:t>2004-2014</a:t>
            </a:r>
          </a:p>
        </p:txBody>
      </p:sp>
      <p:sp>
        <p:nvSpPr>
          <p:cNvPr id="8" name="Rechteck 7"/>
          <p:cNvSpPr/>
          <p:nvPr/>
        </p:nvSpPr>
        <p:spPr>
          <a:xfrm>
            <a:off x="4557252" y="1382713"/>
            <a:ext cx="1641475" cy="792162"/>
          </a:xfrm>
          <a:prstGeom prst="rect">
            <a:avLst/>
          </a:prstGeom>
          <a:noFill/>
          <a:ln w="38100"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-55166" y="6461635"/>
            <a:ext cx="9199166" cy="216024"/>
          </a:xfrm>
          <a:prstGeom prst="rect">
            <a:avLst/>
          </a:prstGeom>
          <a:solidFill>
            <a:srgbClr val="29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 flipV="1">
            <a:off x="-57473" y="6677659"/>
            <a:ext cx="9201473" cy="95672"/>
          </a:xfrm>
          <a:prstGeom prst="rect">
            <a:avLst/>
          </a:prstGeom>
          <a:solidFill>
            <a:srgbClr val="86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 flipV="1">
            <a:off x="-57473" y="6773331"/>
            <a:ext cx="3189313" cy="102445"/>
          </a:xfrm>
          <a:prstGeom prst="rect">
            <a:avLst/>
          </a:prstGeom>
          <a:solidFill>
            <a:srgbClr val="814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 flipV="1">
            <a:off x="3131840" y="6776718"/>
            <a:ext cx="6009888" cy="99059"/>
          </a:xfrm>
          <a:prstGeom prst="rect">
            <a:avLst/>
          </a:prstGeom>
          <a:solidFill>
            <a:srgbClr val="235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8" r="32023"/>
          <a:stretch/>
        </p:blipFill>
        <p:spPr>
          <a:xfrm rot="17100000">
            <a:off x="3775916" y="-972721"/>
            <a:ext cx="4322867" cy="62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85800" y="4625871"/>
            <a:ext cx="7846219" cy="4272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atin typeface="Calibri" pitchFamily="34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1711398" y="4242081"/>
            <a:ext cx="206557" cy="178119"/>
          </a:xfrm>
          <a:custGeom>
            <a:avLst/>
            <a:gdLst>
              <a:gd name="connsiteX0" fmla="*/ 0 w 1238864"/>
              <a:gd name="connsiteY0" fmla="*/ 0 h 45391"/>
              <a:gd name="connsiteX1" fmla="*/ 589935 w 1238864"/>
              <a:gd name="connsiteY1" fmla="*/ 14748 h 45391"/>
              <a:gd name="connsiteX2" fmla="*/ 693174 w 1238864"/>
              <a:gd name="connsiteY2" fmla="*/ 29497 h 45391"/>
              <a:gd name="connsiteX3" fmla="*/ 1238864 w 1238864"/>
              <a:gd name="connsiteY3" fmla="*/ 44245 h 45391"/>
              <a:gd name="connsiteX0" fmla="*/ 2692079 w 3930943"/>
              <a:gd name="connsiteY0" fmla="*/ 0 h 644126"/>
              <a:gd name="connsiteX1" fmla="*/ 0 w 3930943"/>
              <a:gd name="connsiteY1" fmla="*/ 644126 h 644126"/>
              <a:gd name="connsiteX2" fmla="*/ 3282014 w 3930943"/>
              <a:gd name="connsiteY2" fmla="*/ 14748 h 644126"/>
              <a:gd name="connsiteX3" fmla="*/ 3385253 w 3930943"/>
              <a:gd name="connsiteY3" fmla="*/ 29497 h 644126"/>
              <a:gd name="connsiteX4" fmla="*/ 3930943 w 3930943"/>
              <a:gd name="connsiteY4" fmla="*/ 44245 h 644126"/>
              <a:gd name="connsiteX0" fmla="*/ 2692079 w 3930943"/>
              <a:gd name="connsiteY0" fmla="*/ 75955 h 720081"/>
              <a:gd name="connsiteX1" fmla="*/ 288033 w 3930943"/>
              <a:gd name="connsiteY1" fmla="*/ 0 h 720081"/>
              <a:gd name="connsiteX2" fmla="*/ 0 w 3930943"/>
              <a:gd name="connsiteY2" fmla="*/ 720081 h 720081"/>
              <a:gd name="connsiteX3" fmla="*/ 3282014 w 3930943"/>
              <a:gd name="connsiteY3" fmla="*/ 90703 h 720081"/>
              <a:gd name="connsiteX4" fmla="*/ 3385253 w 3930943"/>
              <a:gd name="connsiteY4" fmla="*/ 105452 h 720081"/>
              <a:gd name="connsiteX5" fmla="*/ 3930943 w 3930943"/>
              <a:gd name="connsiteY5" fmla="*/ 120200 h 720081"/>
              <a:gd name="connsiteX0" fmla="*/ 2404046 w 3642910"/>
              <a:gd name="connsiteY0" fmla="*/ 75955 h 1392710"/>
              <a:gd name="connsiteX1" fmla="*/ 0 w 3642910"/>
              <a:gd name="connsiteY1" fmla="*/ 0 h 1392710"/>
              <a:gd name="connsiteX2" fmla="*/ 1553095 w 3642910"/>
              <a:gd name="connsiteY2" fmla="*/ 1392710 h 1392710"/>
              <a:gd name="connsiteX3" fmla="*/ 2993981 w 3642910"/>
              <a:gd name="connsiteY3" fmla="*/ 90703 h 1392710"/>
              <a:gd name="connsiteX4" fmla="*/ 3097220 w 3642910"/>
              <a:gd name="connsiteY4" fmla="*/ 105452 h 1392710"/>
              <a:gd name="connsiteX5" fmla="*/ 3642910 w 3642910"/>
              <a:gd name="connsiteY5" fmla="*/ 120200 h 1392710"/>
              <a:gd name="connsiteX0" fmla="*/ 1461071 w 2699935"/>
              <a:gd name="connsiteY0" fmla="*/ 0 h 1316755"/>
              <a:gd name="connsiteX1" fmla="*/ 0 w 2699935"/>
              <a:gd name="connsiteY1" fmla="*/ 624132 h 1316755"/>
              <a:gd name="connsiteX2" fmla="*/ 610120 w 2699935"/>
              <a:gd name="connsiteY2" fmla="*/ 1316755 h 1316755"/>
              <a:gd name="connsiteX3" fmla="*/ 2051006 w 2699935"/>
              <a:gd name="connsiteY3" fmla="*/ 14748 h 1316755"/>
              <a:gd name="connsiteX4" fmla="*/ 2154245 w 2699935"/>
              <a:gd name="connsiteY4" fmla="*/ 29497 h 1316755"/>
              <a:gd name="connsiteX5" fmla="*/ 2699935 w 2699935"/>
              <a:gd name="connsiteY5" fmla="*/ 44245 h 1316755"/>
              <a:gd name="connsiteX0" fmla="*/ 0 w 3891577"/>
              <a:gd name="connsiteY0" fmla="*/ 604377 h 1302007"/>
              <a:gd name="connsiteX1" fmla="*/ 1191642 w 3891577"/>
              <a:gd name="connsiteY1" fmla="*/ 609384 h 1302007"/>
              <a:gd name="connsiteX2" fmla="*/ 1801762 w 3891577"/>
              <a:gd name="connsiteY2" fmla="*/ 1302007 h 1302007"/>
              <a:gd name="connsiteX3" fmla="*/ 3242648 w 3891577"/>
              <a:gd name="connsiteY3" fmla="*/ 0 h 1302007"/>
              <a:gd name="connsiteX4" fmla="*/ 3345887 w 3891577"/>
              <a:gd name="connsiteY4" fmla="*/ 14749 h 1302007"/>
              <a:gd name="connsiteX5" fmla="*/ 3891577 w 3891577"/>
              <a:gd name="connsiteY5" fmla="*/ 29497 h 1302007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3242648 w 3891577"/>
              <a:gd name="connsiteY3" fmla="*/ 0 h 2473582"/>
              <a:gd name="connsiteX4" fmla="*/ 3345887 w 3891577"/>
              <a:gd name="connsiteY4" fmla="*/ 14749 h 2473582"/>
              <a:gd name="connsiteX5" fmla="*/ 3891577 w 3891577"/>
              <a:gd name="connsiteY5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3242648 w 3891577"/>
              <a:gd name="connsiteY4" fmla="*/ 0 h 2473582"/>
              <a:gd name="connsiteX5" fmla="*/ 3345887 w 3891577"/>
              <a:gd name="connsiteY5" fmla="*/ 14749 h 2473582"/>
              <a:gd name="connsiteX6" fmla="*/ 3891577 w 3891577"/>
              <a:gd name="connsiteY6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2373262 w 3891577"/>
              <a:gd name="connsiteY4" fmla="*/ 1878267 h 2473582"/>
              <a:gd name="connsiteX5" fmla="*/ 3242648 w 3891577"/>
              <a:gd name="connsiteY5" fmla="*/ 0 h 2473582"/>
              <a:gd name="connsiteX6" fmla="*/ 3345887 w 3891577"/>
              <a:gd name="connsiteY6" fmla="*/ 14749 h 2473582"/>
              <a:gd name="connsiteX7" fmla="*/ 3891577 w 3891577"/>
              <a:gd name="connsiteY7" fmla="*/ 29497 h 247358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7" fmla="*/ 3345887 w 5487937"/>
              <a:gd name="connsiteY7" fmla="*/ 14749 h 2473582"/>
              <a:gd name="connsiteX8" fmla="*/ 3891577 w 5487937"/>
              <a:gd name="connsiteY8" fmla="*/ 29497 h 2473582"/>
              <a:gd name="connsiteX0" fmla="*/ 0 w 5487937"/>
              <a:gd name="connsiteY0" fmla="*/ 908537 h 2777742"/>
              <a:gd name="connsiteX1" fmla="*/ 1191642 w 5487937"/>
              <a:gd name="connsiteY1" fmla="*/ 913544 h 2777742"/>
              <a:gd name="connsiteX2" fmla="*/ 1620787 w 5487937"/>
              <a:gd name="connsiteY2" fmla="*/ 2777742 h 2777742"/>
              <a:gd name="connsiteX3" fmla="*/ 2282774 w 5487937"/>
              <a:gd name="connsiteY3" fmla="*/ 2777740 h 2777742"/>
              <a:gd name="connsiteX4" fmla="*/ 2373262 w 5487937"/>
              <a:gd name="connsiteY4" fmla="*/ 2182427 h 2777742"/>
              <a:gd name="connsiteX5" fmla="*/ 5487937 w 5487937"/>
              <a:gd name="connsiteY5" fmla="*/ 2158615 h 2777742"/>
              <a:gd name="connsiteX6" fmla="*/ 3242648 w 5487937"/>
              <a:gd name="connsiteY6" fmla="*/ 304160 h 2777742"/>
              <a:gd name="connsiteX7" fmla="*/ 3891577 w 5487937"/>
              <a:gd name="connsiteY7" fmla="*/ 333657 h 277774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0" fmla="*/ 0 w 6633548"/>
              <a:gd name="connsiteY0" fmla="*/ 0 h 1869205"/>
              <a:gd name="connsiteX1" fmla="*/ 1191642 w 6633548"/>
              <a:gd name="connsiteY1" fmla="*/ 5007 h 1869205"/>
              <a:gd name="connsiteX2" fmla="*/ 1620787 w 6633548"/>
              <a:gd name="connsiteY2" fmla="*/ 1869205 h 1869205"/>
              <a:gd name="connsiteX3" fmla="*/ 2282774 w 6633548"/>
              <a:gd name="connsiteY3" fmla="*/ 1869203 h 1869205"/>
              <a:gd name="connsiteX4" fmla="*/ 2373262 w 6633548"/>
              <a:gd name="connsiteY4" fmla="*/ 1273890 h 1869205"/>
              <a:gd name="connsiteX5" fmla="*/ 5487937 w 6633548"/>
              <a:gd name="connsiteY5" fmla="*/ 1250078 h 1869205"/>
              <a:gd name="connsiteX6" fmla="*/ 6633548 w 6633548"/>
              <a:gd name="connsiteY6" fmla="*/ 329073 h 186920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633548 w 6633548"/>
              <a:gd name="connsiteY7" fmla="*/ 329073 h 187396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278511 w 6633548"/>
              <a:gd name="connsiteY7" fmla="*/ 1873965 h 1873965"/>
              <a:gd name="connsiteX8" fmla="*/ 6633548 w 6633548"/>
              <a:gd name="connsiteY8" fmla="*/ 329073 h 1873965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7871798 w 7871798"/>
              <a:gd name="connsiteY8" fmla="*/ 0 h 1892554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743103 w 7332127"/>
              <a:gd name="connsiteY3" fmla="*/ 1887792 h 1892554"/>
              <a:gd name="connsiteX4" fmla="*/ 1833591 w 7332127"/>
              <a:gd name="connsiteY4" fmla="*/ 1292479 h 1892554"/>
              <a:gd name="connsiteX5" fmla="*/ 4948266 w 7332127"/>
              <a:gd name="connsiteY5" fmla="*/ 1268667 h 1892554"/>
              <a:gd name="connsiteX6" fmla="*/ 5076852 w 7332127"/>
              <a:gd name="connsiteY6" fmla="*/ 1892554 h 1892554"/>
              <a:gd name="connsiteX7" fmla="*/ 5738840 w 7332127"/>
              <a:gd name="connsiteY7" fmla="*/ 1892554 h 1892554"/>
              <a:gd name="connsiteX8" fmla="*/ 6162702 w 7332127"/>
              <a:gd name="connsiteY8" fmla="*/ 1842 h 1892554"/>
              <a:gd name="connsiteX9" fmla="*/ 7332127 w 7332127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833591 w 7332127"/>
              <a:gd name="connsiteY3" fmla="*/ 1292479 h 1892554"/>
              <a:gd name="connsiteX4" fmla="*/ 4948266 w 7332127"/>
              <a:gd name="connsiteY4" fmla="*/ 1268667 h 1892554"/>
              <a:gd name="connsiteX5" fmla="*/ 5076852 w 7332127"/>
              <a:gd name="connsiteY5" fmla="*/ 1892554 h 1892554"/>
              <a:gd name="connsiteX6" fmla="*/ 5738840 w 7332127"/>
              <a:gd name="connsiteY6" fmla="*/ 1892554 h 1892554"/>
              <a:gd name="connsiteX7" fmla="*/ 6162702 w 7332127"/>
              <a:gd name="connsiteY7" fmla="*/ 1842 h 1892554"/>
              <a:gd name="connsiteX8" fmla="*/ 7332127 w 7332127"/>
              <a:gd name="connsiteY8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4948266 w 7332127"/>
              <a:gd name="connsiteY3" fmla="*/ 1268667 h 1892554"/>
              <a:gd name="connsiteX4" fmla="*/ 5076852 w 7332127"/>
              <a:gd name="connsiteY4" fmla="*/ 1892554 h 1892554"/>
              <a:gd name="connsiteX5" fmla="*/ 5738840 w 7332127"/>
              <a:gd name="connsiteY5" fmla="*/ 1892554 h 1892554"/>
              <a:gd name="connsiteX6" fmla="*/ 6162702 w 7332127"/>
              <a:gd name="connsiteY6" fmla="*/ 1842 h 1892554"/>
              <a:gd name="connsiteX7" fmla="*/ 7332127 w 7332127"/>
              <a:gd name="connsiteY7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076852 w 7332127"/>
              <a:gd name="connsiteY3" fmla="*/ 1892554 h 1892554"/>
              <a:gd name="connsiteX4" fmla="*/ 5738840 w 7332127"/>
              <a:gd name="connsiteY4" fmla="*/ 1892554 h 1892554"/>
              <a:gd name="connsiteX5" fmla="*/ 6162702 w 7332127"/>
              <a:gd name="connsiteY5" fmla="*/ 1842 h 1892554"/>
              <a:gd name="connsiteX6" fmla="*/ 7332127 w 7332127"/>
              <a:gd name="connsiteY6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738840 w 7332127"/>
              <a:gd name="connsiteY3" fmla="*/ 1892554 h 1892554"/>
              <a:gd name="connsiteX4" fmla="*/ 6162702 w 7332127"/>
              <a:gd name="connsiteY4" fmla="*/ 1842 h 1892554"/>
              <a:gd name="connsiteX5" fmla="*/ 7332127 w 7332127"/>
              <a:gd name="connsiteY5" fmla="*/ 0 h 189255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6162702 w 7332127"/>
              <a:gd name="connsiteY3" fmla="*/ 1842 h 1887794"/>
              <a:gd name="connsiteX4" fmla="*/ 7332127 w 7332127"/>
              <a:gd name="connsiteY4" fmla="*/ 0 h 188779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1680007 w 7332127"/>
              <a:gd name="connsiteY3" fmla="*/ 720080 h 1887794"/>
              <a:gd name="connsiteX4" fmla="*/ 7332127 w 7332127"/>
              <a:gd name="connsiteY4" fmla="*/ 0 h 1887794"/>
              <a:gd name="connsiteX0" fmla="*/ 0 w 1752015"/>
              <a:gd name="connsiteY0" fmla="*/ 265247 h 1864198"/>
              <a:gd name="connsiteX1" fmla="*/ 651971 w 1752015"/>
              <a:gd name="connsiteY1" fmla="*/ 0 h 1864198"/>
              <a:gd name="connsiteX2" fmla="*/ 1081116 w 1752015"/>
              <a:gd name="connsiteY2" fmla="*/ 1864198 h 1864198"/>
              <a:gd name="connsiteX3" fmla="*/ 1680007 w 1752015"/>
              <a:gd name="connsiteY3" fmla="*/ 696484 h 1864198"/>
              <a:gd name="connsiteX4" fmla="*/ 1752015 w 1752015"/>
              <a:gd name="connsiteY4" fmla="*/ 264436 h 1864198"/>
              <a:gd name="connsiteX0" fmla="*/ 0 w 1366252"/>
              <a:gd name="connsiteY0" fmla="*/ 217622 h 1864198"/>
              <a:gd name="connsiteX1" fmla="*/ 266208 w 1366252"/>
              <a:gd name="connsiteY1" fmla="*/ 0 h 1864198"/>
              <a:gd name="connsiteX2" fmla="*/ 695353 w 1366252"/>
              <a:gd name="connsiteY2" fmla="*/ 1864198 h 1864198"/>
              <a:gd name="connsiteX3" fmla="*/ 1294244 w 1366252"/>
              <a:gd name="connsiteY3" fmla="*/ 696484 h 1864198"/>
              <a:gd name="connsiteX4" fmla="*/ 1366252 w 1366252"/>
              <a:gd name="connsiteY4" fmla="*/ 264436 h 1864198"/>
              <a:gd name="connsiteX0" fmla="*/ 0 w 1366252"/>
              <a:gd name="connsiteY0" fmla="*/ 0 h 1646576"/>
              <a:gd name="connsiteX1" fmla="*/ 70946 w 1366252"/>
              <a:gd name="connsiteY1" fmla="*/ 363403 h 1646576"/>
              <a:gd name="connsiteX2" fmla="*/ 695353 w 1366252"/>
              <a:gd name="connsiteY2" fmla="*/ 1646576 h 1646576"/>
              <a:gd name="connsiteX3" fmla="*/ 1294244 w 1366252"/>
              <a:gd name="connsiteY3" fmla="*/ 478862 h 1646576"/>
              <a:gd name="connsiteX4" fmla="*/ 1366252 w 1366252"/>
              <a:gd name="connsiteY4" fmla="*/ 46814 h 1646576"/>
              <a:gd name="connsiteX0" fmla="*/ 0 w 1366252"/>
              <a:gd name="connsiteY0" fmla="*/ 0 h 478862"/>
              <a:gd name="connsiteX1" fmla="*/ 70946 w 1366252"/>
              <a:gd name="connsiteY1" fmla="*/ 36340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0 h 478862"/>
              <a:gd name="connsiteX1" fmla="*/ 85233 w 1366252"/>
              <a:gd name="connsiteY1" fmla="*/ 38245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037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418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24398 w 823342"/>
              <a:gd name="connsiteY0" fmla="*/ 11676 h 394129"/>
              <a:gd name="connsiteX1" fmla="*/ 109631 w 823342"/>
              <a:gd name="connsiteY1" fmla="*/ 394129 h 394129"/>
              <a:gd name="connsiteX2" fmla="*/ 766210 w 823342"/>
              <a:gd name="connsiteY2" fmla="*/ 382299 h 394129"/>
              <a:gd name="connsiteX3" fmla="*/ 823342 w 823342"/>
              <a:gd name="connsiteY3" fmla="*/ 0 h 394129"/>
              <a:gd name="connsiteX4" fmla="*/ 0 w 823342"/>
              <a:gd name="connsiteY4" fmla="*/ 10865 h 394129"/>
              <a:gd name="connsiteX0" fmla="*/ 24398 w 823342"/>
              <a:gd name="connsiteY0" fmla="*/ 16437 h 398890"/>
              <a:gd name="connsiteX1" fmla="*/ 25607 w 823342"/>
              <a:gd name="connsiteY1" fmla="*/ 0 h 398890"/>
              <a:gd name="connsiteX2" fmla="*/ 109631 w 823342"/>
              <a:gd name="connsiteY2" fmla="*/ 398890 h 398890"/>
              <a:gd name="connsiteX3" fmla="*/ 766210 w 823342"/>
              <a:gd name="connsiteY3" fmla="*/ 387060 h 398890"/>
              <a:gd name="connsiteX4" fmla="*/ 823342 w 823342"/>
              <a:gd name="connsiteY4" fmla="*/ 4761 h 398890"/>
              <a:gd name="connsiteX5" fmla="*/ 0 w 823342"/>
              <a:gd name="connsiteY5" fmla="*/ 15626 h 398890"/>
              <a:gd name="connsiteX0" fmla="*/ 24398 w 847155"/>
              <a:gd name="connsiteY0" fmla="*/ 23583 h 406036"/>
              <a:gd name="connsiteX1" fmla="*/ 25607 w 847155"/>
              <a:gd name="connsiteY1" fmla="*/ 7146 h 406036"/>
              <a:gd name="connsiteX2" fmla="*/ 109631 w 847155"/>
              <a:gd name="connsiteY2" fmla="*/ 406036 h 406036"/>
              <a:gd name="connsiteX3" fmla="*/ 766210 w 847155"/>
              <a:gd name="connsiteY3" fmla="*/ 394206 h 406036"/>
              <a:gd name="connsiteX4" fmla="*/ 847155 w 847155"/>
              <a:gd name="connsiteY4" fmla="*/ 0 h 406036"/>
              <a:gd name="connsiteX5" fmla="*/ 0 w 847155"/>
              <a:gd name="connsiteY5" fmla="*/ 22772 h 406036"/>
              <a:gd name="connsiteX0" fmla="*/ 24398 w 847155"/>
              <a:gd name="connsiteY0" fmla="*/ 23583 h 415637"/>
              <a:gd name="connsiteX1" fmla="*/ 25607 w 847155"/>
              <a:gd name="connsiteY1" fmla="*/ 7146 h 415637"/>
              <a:gd name="connsiteX2" fmla="*/ 109631 w 847155"/>
              <a:gd name="connsiteY2" fmla="*/ 406036 h 415637"/>
              <a:gd name="connsiteX3" fmla="*/ 794785 w 847155"/>
              <a:gd name="connsiteY3" fmla="*/ 415637 h 415637"/>
              <a:gd name="connsiteX4" fmla="*/ 847155 w 847155"/>
              <a:gd name="connsiteY4" fmla="*/ 0 h 415637"/>
              <a:gd name="connsiteX5" fmla="*/ 0 w 847155"/>
              <a:gd name="connsiteY5" fmla="*/ 22772 h 415637"/>
              <a:gd name="connsiteX0" fmla="*/ 24398 w 847155"/>
              <a:gd name="connsiteY0" fmla="*/ 23583 h 420323"/>
              <a:gd name="connsiteX1" fmla="*/ 25607 w 847155"/>
              <a:gd name="connsiteY1" fmla="*/ 7146 h 420323"/>
              <a:gd name="connsiteX2" fmla="*/ 78675 w 847155"/>
              <a:gd name="connsiteY2" fmla="*/ 420323 h 420323"/>
              <a:gd name="connsiteX3" fmla="*/ 794785 w 847155"/>
              <a:gd name="connsiteY3" fmla="*/ 415637 h 420323"/>
              <a:gd name="connsiteX4" fmla="*/ 847155 w 847155"/>
              <a:gd name="connsiteY4" fmla="*/ 0 h 420323"/>
              <a:gd name="connsiteX5" fmla="*/ 0 w 847155"/>
              <a:gd name="connsiteY5" fmla="*/ 22772 h 420323"/>
              <a:gd name="connsiteX0" fmla="*/ 24398 w 847155"/>
              <a:gd name="connsiteY0" fmla="*/ 23583 h 417941"/>
              <a:gd name="connsiteX1" fmla="*/ 25607 w 847155"/>
              <a:gd name="connsiteY1" fmla="*/ 7146 h 417941"/>
              <a:gd name="connsiteX2" fmla="*/ 100106 w 847155"/>
              <a:gd name="connsiteY2" fmla="*/ 417941 h 417941"/>
              <a:gd name="connsiteX3" fmla="*/ 794785 w 847155"/>
              <a:gd name="connsiteY3" fmla="*/ 415637 h 417941"/>
              <a:gd name="connsiteX4" fmla="*/ 847155 w 847155"/>
              <a:gd name="connsiteY4" fmla="*/ 0 h 417941"/>
              <a:gd name="connsiteX5" fmla="*/ 0 w 847155"/>
              <a:gd name="connsiteY5" fmla="*/ 22772 h 417941"/>
              <a:gd name="connsiteX0" fmla="*/ 33923 w 856680"/>
              <a:gd name="connsiteY0" fmla="*/ 23583 h 417941"/>
              <a:gd name="connsiteX1" fmla="*/ 35132 w 856680"/>
              <a:gd name="connsiteY1" fmla="*/ 7146 h 417941"/>
              <a:gd name="connsiteX2" fmla="*/ 109631 w 856680"/>
              <a:gd name="connsiteY2" fmla="*/ 417941 h 417941"/>
              <a:gd name="connsiteX3" fmla="*/ 804310 w 856680"/>
              <a:gd name="connsiteY3" fmla="*/ 415637 h 417941"/>
              <a:gd name="connsiteX4" fmla="*/ 856680 w 856680"/>
              <a:gd name="connsiteY4" fmla="*/ 0 h 417941"/>
              <a:gd name="connsiteX5" fmla="*/ 0 w 856680"/>
              <a:gd name="connsiteY5" fmla="*/ 1340 h 417941"/>
              <a:gd name="connsiteX0" fmla="*/ 34509 w 857266"/>
              <a:gd name="connsiteY0" fmla="*/ 23583 h 417941"/>
              <a:gd name="connsiteX1" fmla="*/ 0 w 857266"/>
              <a:gd name="connsiteY1" fmla="*/ 2384 h 417941"/>
              <a:gd name="connsiteX2" fmla="*/ 110217 w 857266"/>
              <a:gd name="connsiteY2" fmla="*/ 417941 h 417941"/>
              <a:gd name="connsiteX3" fmla="*/ 804896 w 857266"/>
              <a:gd name="connsiteY3" fmla="*/ 415637 h 417941"/>
              <a:gd name="connsiteX4" fmla="*/ 857266 w 857266"/>
              <a:gd name="connsiteY4" fmla="*/ 0 h 417941"/>
              <a:gd name="connsiteX5" fmla="*/ 586 w 857266"/>
              <a:gd name="connsiteY5" fmla="*/ 1340 h 417941"/>
              <a:gd name="connsiteX0" fmla="*/ 146215 w 968972"/>
              <a:gd name="connsiteY0" fmla="*/ 23583 h 512458"/>
              <a:gd name="connsiteX1" fmla="*/ 111706 w 968972"/>
              <a:gd name="connsiteY1" fmla="*/ 2384 h 512458"/>
              <a:gd name="connsiteX2" fmla="*/ 0 w 968972"/>
              <a:gd name="connsiteY2" fmla="*/ 512458 h 512458"/>
              <a:gd name="connsiteX3" fmla="*/ 916602 w 968972"/>
              <a:gd name="connsiteY3" fmla="*/ 415637 h 512458"/>
              <a:gd name="connsiteX4" fmla="*/ 968972 w 968972"/>
              <a:gd name="connsiteY4" fmla="*/ 0 h 512458"/>
              <a:gd name="connsiteX5" fmla="*/ 112292 w 968972"/>
              <a:gd name="connsiteY5" fmla="*/ 1340 h 512458"/>
              <a:gd name="connsiteX0" fmla="*/ 146215 w 1029998"/>
              <a:gd name="connsiteY0" fmla="*/ 23583 h 533115"/>
              <a:gd name="connsiteX1" fmla="*/ 111706 w 1029998"/>
              <a:gd name="connsiteY1" fmla="*/ 2384 h 533115"/>
              <a:gd name="connsiteX2" fmla="*/ 0 w 1029998"/>
              <a:gd name="connsiteY2" fmla="*/ 512458 h 533115"/>
              <a:gd name="connsiteX3" fmla="*/ 1029998 w 1029998"/>
              <a:gd name="connsiteY3" fmla="*/ 533115 h 533115"/>
              <a:gd name="connsiteX4" fmla="*/ 968972 w 1029998"/>
              <a:gd name="connsiteY4" fmla="*/ 0 h 533115"/>
              <a:gd name="connsiteX5" fmla="*/ 112292 w 1029998"/>
              <a:gd name="connsiteY5" fmla="*/ 1340 h 533115"/>
              <a:gd name="connsiteX0" fmla="*/ 146215 w 1029998"/>
              <a:gd name="connsiteY0" fmla="*/ 22242 h 531774"/>
              <a:gd name="connsiteX1" fmla="*/ 111706 w 1029998"/>
              <a:gd name="connsiteY1" fmla="*/ 1043 h 531774"/>
              <a:gd name="connsiteX2" fmla="*/ 0 w 1029998"/>
              <a:gd name="connsiteY2" fmla="*/ 511117 h 531774"/>
              <a:gd name="connsiteX3" fmla="*/ 1029998 w 1029998"/>
              <a:gd name="connsiteY3" fmla="*/ 531774 h 531774"/>
              <a:gd name="connsiteX4" fmla="*/ 1011497 w 1029998"/>
              <a:gd name="connsiteY4" fmla="*/ 26301 h 531774"/>
              <a:gd name="connsiteX5" fmla="*/ 112292 w 1029998"/>
              <a:gd name="connsiteY5" fmla="*/ -1 h 531774"/>
              <a:gd name="connsiteX0" fmla="*/ 345763 w 1229546"/>
              <a:gd name="connsiteY0" fmla="*/ 21200 h 530732"/>
              <a:gd name="connsiteX1" fmla="*/ 311254 w 1229546"/>
              <a:gd name="connsiteY1" fmla="*/ 1 h 530732"/>
              <a:gd name="connsiteX2" fmla="*/ 199548 w 1229546"/>
              <a:gd name="connsiteY2" fmla="*/ 510075 h 530732"/>
              <a:gd name="connsiteX3" fmla="*/ 1229546 w 1229546"/>
              <a:gd name="connsiteY3" fmla="*/ 530732 h 530732"/>
              <a:gd name="connsiteX4" fmla="*/ 1211045 w 1229546"/>
              <a:gd name="connsiteY4" fmla="*/ 25259 h 530732"/>
              <a:gd name="connsiteX5" fmla="*/ 0 w 1229546"/>
              <a:gd name="connsiteY5" fmla="*/ 19687 h 530732"/>
              <a:gd name="connsiteX0" fmla="*/ 345763 w 1229546"/>
              <a:gd name="connsiteY0" fmla="*/ 7378 h 516910"/>
              <a:gd name="connsiteX1" fmla="*/ 27763 w 1229546"/>
              <a:gd name="connsiteY1" fmla="*/ 0 h 516910"/>
              <a:gd name="connsiteX2" fmla="*/ 199548 w 1229546"/>
              <a:gd name="connsiteY2" fmla="*/ 496253 h 516910"/>
              <a:gd name="connsiteX3" fmla="*/ 1229546 w 1229546"/>
              <a:gd name="connsiteY3" fmla="*/ 516910 h 516910"/>
              <a:gd name="connsiteX4" fmla="*/ 1211045 w 1229546"/>
              <a:gd name="connsiteY4" fmla="*/ 11437 h 516910"/>
              <a:gd name="connsiteX5" fmla="*/ 0 w 1229546"/>
              <a:gd name="connsiteY5" fmla="*/ 5865 h 51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9546" h="516910">
                <a:moveTo>
                  <a:pt x="345763" y="7378"/>
                </a:moveTo>
                <a:lnTo>
                  <a:pt x="27763" y="0"/>
                </a:lnTo>
                <a:lnTo>
                  <a:pt x="199548" y="496253"/>
                </a:lnTo>
                <a:lnTo>
                  <a:pt x="1229546" y="516910"/>
                </a:lnTo>
                <a:lnTo>
                  <a:pt x="1211045" y="11437"/>
                </a:lnTo>
                <a:lnTo>
                  <a:pt x="0" y="5865"/>
                </a:lnTo>
              </a:path>
            </a:pathLst>
          </a:custGeom>
          <a:solidFill>
            <a:srgbClr val="33CCCC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7306966" y="4243640"/>
            <a:ext cx="184696" cy="152970"/>
          </a:xfrm>
          <a:custGeom>
            <a:avLst/>
            <a:gdLst>
              <a:gd name="connsiteX0" fmla="*/ 0 w 1238864"/>
              <a:gd name="connsiteY0" fmla="*/ 0 h 45391"/>
              <a:gd name="connsiteX1" fmla="*/ 589935 w 1238864"/>
              <a:gd name="connsiteY1" fmla="*/ 14748 h 45391"/>
              <a:gd name="connsiteX2" fmla="*/ 693174 w 1238864"/>
              <a:gd name="connsiteY2" fmla="*/ 29497 h 45391"/>
              <a:gd name="connsiteX3" fmla="*/ 1238864 w 1238864"/>
              <a:gd name="connsiteY3" fmla="*/ 44245 h 45391"/>
              <a:gd name="connsiteX0" fmla="*/ 2692079 w 3930943"/>
              <a:gd name="connsiteY0" fmla="*/ 0 h 644126"/>
              <a:gd name="connsiteX1" fmla="*/ 0 w 3930943"/>
              <a:gd name="connsiteY1" fmla="*/ 644126 h 644126"/>
              <a:gd name="connsiteX2" fmla="*/ 3282014 w 3930943"/>
              <a:gd name="connsiteY2" fmla="*/ 14748 h 644126"/>
              <a:gd name="connsiteX3" fmla="*/ 3385253 w 3930943"/>
              <a:gd name="connsiteY3" fmla="*/ 29497 h 644126"/>
              <a:gd name="connsiteX4" fmla="*/ 3930943 w 3930943"/>
              <a:gd name="connsiteY4" fmla="*/ 44245 h 644126"/>
              <a:gd name="connsiteX0" fmla="*/ 2692079 w 3930943"/>
              <a:gd name="connsiteY0" fmla="*/ 75955 h 720081"/>
              <a:gd name="connsiteX1" fmla="*/ 288033 w 3930943"/>
              <a:gd name="connsiteY1" fmla="*/ 0 h 720081"/>
              <a:gd name="connsiteX2" fmla="*/ 0 w 3930943"/>
              <a:gd name="connsiteY2" fmla="*/ 720081 h 720081"/>
              <a:gd name="connsiteX3" fmla="*/ 3282014 w 3930943"/>
              <a:gd name="connsiteY3" fmla="*/ 90703 h 720081"/>
              <a:gd name="connsiteX4" fmla="*/ 3385253 w 3930943"/>
              <a:gd name="connsiteY4" fmla="*/ 105452 h 720081"/>
              <a:gd name="connsiteX5" fmla="*/ 3930943 w 3930943"/>
              <a:gd name="connsiteY5" fmla="*/ 120200 h 720081"/>
              <a:gd name="connsiteX0" fmla="*/ 2404046 w 3642910"/>
              <a:gd name="connsiteY0" fmla="*/ 75955 h 1392710"/>
              <a:gd name="connsiteX1" fmla="*/ 0 w 3642910"/>
              <a:gd name="connsiteY1" fmla="*/ 0 h 1392710"/>
              <a:gd name="connsiteX2" fmla="*/ 1553095 w 3642910"/>
              <a:gd name="connsiteY2" fmla="*/ 1392710 h 1392710"/>
              <a:gd name="connsiteX3" fmla="*/ 2993981 w 3642910"/>
              <a:gd name="connsiteY3" fmla="*/ 90703 h 1392710"/>
              <a:gd name="connsiteX4" fmla="*/ 3097220 w 3642910"/>
              <a:gd name="connsiteY4" fmla="*/ 105452 h 1392710"/>
              <a:gd name="connsiteX5" fmla="*/ 3642910 w 3642910"/>
              <a:gd name="connsiteY5" fmla="*/ 120200 h 1392710"/>
              <a:gd name="connsiteX0" fmla="*/ 1461071 w 2699935"/>
              <a:gd name="connsiteY0" fmla="*/ 0 h 1316755"/>
              <a:gd name="connsiteX1" fmla="*/ 0 w 2699935"/>
              <a:gd name="connsiteY1" fmla="*/ 624132 h 1316755"/>
              <a:gd name="connsiteX2" fmla="*/ 610120 w 2699935"/>
              <a:gd name="connsiteY2" fmla="*/ 1316755 h 1316755"/>
              <a:gd name="connsiteX3" fmla="*/ 2051006 w 2699935"/>
              <a:gd name="connsiteY3" fmla="*/ 14748 h 1316755"/>
              <a:gd name="connsiteX4" fmla="*/ 2154245 w 2699935"/>
              <a:gd name="connsiteY4" fmla="*/ 29497 h 1316755"/>
              <a:gd name="connsiteX5" fmla="*/ 2699935 w 2699935"/>
              <a:gd name="connsiteY5" fmla="*/ 44245 h 1316755"/>
              <a:gd name="connsiteX0" fmla="*/ 0 w 3891577"/>
              <a:gd name="connsiteY0" fmla="*/ 604377 h 1302007"/>
              <a:gd name="connsiteX1" fmla="*/ 1191642 w 3891577"/>
              <a:gd name="connsiteY1" fmla="*/ 609384 h 1302007"/>
              <a:gd name="connsiteX2" fmla="*/ 1801762 w 3891577"/>
              <a:gd name="connsiteY2" fmla="*/ 1302007 h 1302007"/>
              <a:gd name="connsiteX3" fmla="*/ 3242648 w 3891577"/>
              <a:gd name="connsiteY3" fmla="*/ 0 h 1302007"/>
              <a:gd name="connsiteX4" fmla="*/ 3345887 w 3891577"/>
              <a:gd name="connsiteY4" fmla="*/ 14749 h 1302007"/>
              <a:gd name="connsiteX5" fmla="*/ 3891577 w 3891577"/>
              <a:gd name="connsiteY5" fmla="*/ 29497 h 1302007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3242648 w 3891577"/>
              <a:gd name="connsiteY3" fmla="*/ 0 h 2473582"/>
              <a:gd name="connsiteX4" fmla="*/ 3345887 w 3891577"/>
              <a:gd name="connsiteY4" fmla="*/ 14749 h 2473582"/>
              <a:gd name="connsiteX5" fmla="*/ 3891577 w 3891577"/>
              <a:gd name="connsiteY5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3242648 w 3891577"/>
              <a:gd name="connsiteY4" fmla="*/ 0 h 2473582"/>
              <a:gd name="connsiteX5" fmla="*/ 3345887 w 3891577"/>
              <a:gd name="connsiteY5" fmla="*/ 14749 h 2473582"/>
              <a:gd name="connsiteX6" fmla="*/ 3891577 w 3891577"/>
              <a:gd name="connsiteY6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2373262 w 3891577"/>
              <a:gd name="connsiteY4" fmla="*/ 1878267 h 2473582"/>
              <a:gd name="connsiteX5" fmla="*/ 3242648 w 3891577"/>
              <a:gd name="connsiteY5" fmla="*/ 0 h 2473582"/>
              <a:gd name="connsiteX6" fmla="*/ 3345887 w 3891577"/>
              <a:gd name="connsiteY6" fmla="*/ 14749 h 2473582"/>
              <a:gd name="connsiteX7" fmla="*/ 3891577 w 3891577"/>
              <a:gd name="connsiteY7" fmla="*/ 29497 h 247358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7" fmla="*/ 3345887 w 5487937"/>
              <a:gd name="connsiteY7" fmla="*/ 14749 h 2473582"/>
              <a:gd name="connsiteX8" fmla="*/ 3891577 w 5487937"/>
              <a:gd name="connsiteY8" fmla="*/ 29497 h 2473582"/>
              <a:gd name="connsiteX0" fmla="*/ 0 w 5487937"/>
              <a:gd name="connsiteY0" fmla="*/ 908537 h 2777742"/>
              <a:gd name="connsiteX1" fmla="*/ 1191642 w 5487937"/>
              <a:gd name="connsiteY1" fmla="*/ 913544 h 2777742"/>
              <a:gd name="connsiteX2" fmla="*/ 1620787 w 5487937"/>
              <a:gd name="connsiteY2" fmla="*/ 2777742 h 2777742"/>
              <a:gd name="connsiteX3" fmla="*/ 2282774 w 5487937"/>
              <a:gd name="connsiteY3" fmla="*/ 2777740 h 2777742"/>
              <a:gd name="connsiteX4" fmla="*/ 2373262 w 5487937"/>
              <a:gd name="connsiteY4" fmla="*/ 2182427 h 2777742"/>
              <a:gd name="connsiteX5" fmla="*/ 5487937 w 5487937"/>
              <a:gd name="connsiteY5" fmla="*/ 2158615 h 2777742"/>
              <a:gd name="connsiteX6" fmla="*/ 3242648 w 5487937"/>
              <a:gd name="connsiteY6" fmla="*/ 304160 h 2777742"/>
              <a:gd name="connsiteX7" fmla="*/ 3891577 w 5487937"/>
              <a:gd name="connsiteY7" fmla="*/ 333657 h 277774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0" fmla="*/ 0 w 6633548"/>
              <a:gd name="connsiteY0" fmla="*/ 0 h 1869205"/>
              <a:gd name="connsiteX1" fmla="*/ 1191642 w 6633548"/>
              <a:gd name="connsiteY1" fmla="*/ 5007 h 1869205"/>
              <a:gd name="connsiteX2" fmla="*/ 1620787 w 6633548"/>
              <a:gd name="connsiteY2" fmla="*/ 1869205 h 1869205"/>
              <a:gd name="connsiteX3" fmla="*/ 2282774 w 6633548"/>
              <a:gd name="connsiteY3" fmla="*/ 1869203 h 1869205"/>
              <a:gd name="connsiteX4" fmla="*/ 2373262 w 6633548"/>
              <a:gd name="connsiteY4" fmla="*/ 1273890 h 1869205"/>
              <a:gd name="connsiteX5" fmla="*/ 5487937 w 6633548"/>
              <a:gd name="connsiteY5" fmla="*/ 1250078 h 1869205"/>
              <a:gd name="connsiteX6" fmla="*/ 6633548 w 6633548"/>
              <a:gd name="connsiteY6" fmla="*/ 329073 h 186920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633548 w 6633548"/>
              <a:gd name="connsiteY7" fmla="*/ 329073 h 187396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278511 w 6633548"/>
              <a:gd name="connsiteY7" fmla="*/ 1873965 h 1873965"/>
              <a:gd name="connsiteX8" fmla="*/ 6633548 w 6633548"/>
              <a:gd name="connsiteY8" fmla="*/ 329073 h 1873965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7871798 w 7871798"/>
              <a:gd name="connsiteY8" fmla="*/ 0 h 1892554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743103 w 7332127"/>
              <a:gd name="connsiteY3" fmla="*/ 1887792 h 1892554"/>
              <a:gd name="connsiteX4" fmla="*/ 1833591 w 7332127"/>
              <a:gd name="connsiteY4" fmla="*/ 1292479 h 1892554"/>
              <a:gd name="connsiteX5" fmla="*/ 4948266 w 7332127"/>
              <a:gd name="connsiteY5" fmla="*/ 1268667 h 1892554"/>
              <a:gd name="connsiteX6" fmla="*/ 5076852 w 7332127"/>
              <a:gd name="connsiteY6" fmla="*/ 1892554 h 1892554"/>
              <a:gd name="connsiteX7" fmla="*/ 5738840 w 7332127"/>
              <a:gd name="connsiteY7" fmla="*/ 1892554 h 1892554"/>
              <a:gd name="connsiteX8" fmla="*/ 6162702 w 7332127"/>
              <a:gd name="connsiteY8" fmla="*/ 1842 h 1892554"/>
              <a:gd name="connsiteX9" fmla="*/ 7332127 w 7332127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833591 w 7332127"/>
              <a:gd name="connsiteY3" fmla="*/ 1292479 h 1892554"/>
              <a:gd name="connsiteX4" fmla="*/ 4948266 w 7332127"/>
              <a:gd name="connsiteY4" fmla="*/ 1268667 h 1892554"/>
              <a:gd name="connsiteX5" fmla="*/ 5076852 w 7332127"/>
              <a:gd name="connsiteY5" fmla="*/ 1892554 h 1892554"/>
              <a:gd name="connsiteX6" fmla="*/ 5738840 w 7332127"/>
              <a:gd name="connsiteY6" fmla="*/ 1892554 h 1892554"/>
              <a:gd name="connsiteX7" fmla="*/ 6162702 w 7332127"/>
              <a:gd name="connsiteY7" fmla="*/ 1842 h 1892554"/>
              <a:gd name="connsiteX8" fmla="*/ 7332127 w 7332127"/>
              <a:gd name="connsiteY8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4948266 w 7332127"/>
              <a:gd name="connsiteY3" fmla="*/ 1268667 h 1892554"/>
              <a:gd name="connsiteX4" fmla="*/ 5076852 w 7332127"/>
              <a:gd name="connsiteY4" fmla="*/ 1892554 h 1892554"/>
              <a:gd name="connsiteX5" fmla="*/ 5738840 w 7332127"/>
              <a:gd name="connsiteY5" fmla="*/ 1892554 h 1892554"/>
              <a:gd name="connsiteX6" fmla="*/ 6162702 w 7332127"/>
              <a:gd name="connsiteY6" fmla="*/ 1842 h 1892554"/>
              <a:gd name="connsiteX7" fmla="*/ 7332127 w 7332127"/>
              <a:gd name="connsiteY7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076852 w 7332127"/>
              <a:gd name="connsiteY3" fmla="*/ 1892554 h 1892554"/>
              <a:gd name="connsiteX4" fmla="*/ 5738840 w 7332127"/>
              <a:gd name="connsiteY4" fmla="*/ 1892554 h 1892554"/>
              <a:gd name="connsiteX5" fmla="*/ 6162702 w 7332127"/>
              <a:gd name="connsiteY5" fmla="*/ 1842 h 1892554"/>
              <a:gd name="connsiteX6" fmla="*/ 7332127 w 7332127"/>
              <a:gd name="connsiteY6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738840 w 7332127"/>
              <a:gd name="connsiteY3" fmla="*/ 1892554 h 1892554"/>
              <a:gd name="connsiteX4" fmla="*/ 6162702 w 7332127"/>
              <a:gd name="connsiteY4" fmla="*/ 1842 h 1892554"/>
              <a:gd name="connsiteX5" fmla="*/ 7332127 w 7332127"/>
              <a:gd name="connsiteY5" fmla="*/ 0 h 189255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6162702 w 7332127"/>
              <a:gd name="connsiteY3" fmla="*/ 1842 h 1887794"/>
              <a:gd name="connsiteX4" fmla="*/ 7332127 w 7332127"/>
              <a:gd name="connsiteY4" fmla="*/ 0 h 188779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1680007 w 7332127"/>
              <a:gd name="connsiteY3" fmla="*/ 720080 h 1887794"/>
              <a:gd name="connsiteX4" fmla="*/ 7332127 w 7332127"/>
              <a:gd name="connsiteY4" fmla="*/ 0 h 1887794"/>
              <a:gd name="connsiteX0" fmla="*/ 0 w 1752015"/>
              <a:gd name="connsiteY0" fmla="*/ 265247 h 1864198"/>
              <a:gd name="connsiteX1" fmla="*/ 651971 w 1752015"/>
              <a:gd name="connsiteY1" fmla="*/ 0 h 1864198"/>
              <a:gd name="connsiteX2" fmla="*/ 1081116 w 1752015"/>
              <a:gd name="connsiteY2" fmla="*/ 1864198 h 1864198"/>
              <a:gd name="connsiteX3" fmla="*/ 1680007 w 1752015"/>
              <a:gd name="connsiteY3" fmla="*/ 696484 h 1864198"/>
              <a:gd name="connsiteX4" fmla="*/ 1752015 w 1752015"/>
              <a:gd name="connsiteY4" fmla="*/ 264436 h 1864198"/>
              <a:gd name="connsiteX0" fmla="*/ 0 w 1366252"/>
              <a:gd name="connsiteY0" fmla="*/ 217622 h 1864198"/>
              <a:gd name="connsiteX1" fmla="*/ 266208 w 1366252"/>
              <a:gd name="connsiteY1" fmla="*/ 0 h 1864198"/>
              <a:gd name="connsiteX2" fmla="*/ 695353 w 1366252"/>
              <a:gd name="connsiteY2" fmla="*/ 1864198 h 1864198"/>
              <a:gd name="connsiteX3" fmla="*/ 1294244 w 1366252"/>
              <a:gd name="connsiteY3" fmla="*/ 696484 h 1864198"/>
              <a:gd name="connsiteX4" fmla="*/ 1366252 w 1366252"/>
              <a:gd name="connsiteY4" fmla="*/ 264436 h 1864198"/>
              <a:gd name="connsiteX0" fmla="*/ 0 w 1366252"/>
              <a:gd name="connsiteY0" fmla="*/ 0 h 1646576"/>
              <a:gd name="connsiteX1" fmla="*/ 70946 w 1366252"/>
              <a:gd name="connsiteY1" fmla="*/ 363403 h 1646576"/>
              <a:gd name="connsiteX2" fmla="*/ 695353 w 1366252"/>
              <a:gd name="connsiteY2" fmla="*/ 1646576 h 1646576"/>
              <a:gd name="connsiteX3" fmla="*/ 1294244 w 1366252"/>
              <a:gd name="connsiteY3" fmla="*/ 478862 h 1646576"/>
              <a:gd name="connsiteX4" fmla="*/ 1366252 w 1366252"/>
              <a:gd name="connsiteY4" fmla="*/ 46814 h 1646576"/>
              <a:gd name="connsiteX0" fmla="*/ 0 w 1366252"/>
              <a:gd name="connsiteY0" fmla="*/ 0 h 478862"/>
              <a:gd name="connsiteX1" fmla="*/ 70946 w 1366252"/>
              <a:gd name="connsiteY1" fmla="*/ 36340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0 h 478862"/>
              <a:gd name="connsiteX1" fmla="*/ 85233 w 1366252"/>
              <a:gd name="connsiteY1" fmla="*/ 38245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037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418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24398 w 823342"/>
              <a:gd name="connsiteY0" fmla="*/ 11676 h 394129"/>
              <a:gd name="connsiteX1" fmla="*/ 109631 w 823342"/>
              <a:gd name="connsiteY1" fmla="*/ 394129 h 394129"/>
              <a:gd name="connsiteX2" fmla="*/ 766210 w 823342"/>
              <a:gd name="connsiteY2" fmla="*/ 382299 h 394129"/>
              <a:gd name="connsiteX3" fmla="*/ 823342 w 823342"/>
              <a:gd name="connsiteY3" fmla="*/ 0 h 394129"/>
              <a:gd name="connsiteX4" fmla="*/ 0 w 823342"/>
              <a:gd name="connsiteY4" fmla="*/ 10865 h 394129"/>
              <a:gd name="connsiteX0" fmla="*/ 24398 w 823342"/>
              <a:gd name="connsiteY0" fmla="*/ 11676 h 401349"/>
              <a:gd name="connsiteX1" fmla="*/ 109631 w 823342"/>
              <a:gd name="connsiteY1" fmla="*/ 394129 h 401349"/>
              <a:gd name="connsiteX2" fmla="*/ 761447 w 823342"/>
              <a:gd name="connsiteY2" fmla="*/ 401349 h 401349"/>
              <a:gd name="connsiteX3" fmla="*/ 823342 w 823342"/>
              <a:gd name="connsiteY3" fmla="*/ 0 h 401349"/>
              <a:gd name="connsiteX4" fmla="*/ 0 w 823342"/>
              <a:gd name="connsiteY4" fmla="*/ 10865 h 401349"/>
              <a:gd name="connsiteX0" fmla="*/ 24398 w 842392"/>
              <a:gd name="connsiteY0" fmla="*/ 25963 h 415636"/>
              <a:gd name="connsiteX1" fmla="*/ 109631 w 842392"/>
              <a:gd name="connsiteY1" fmla="*/ 408416 h 415636"/>
              <a:gd name="connsiteX2" fmla="*/ 761447 w 842392"/>
              <a:gd name="connsiteY2" fmla="*/ 415636 h 415636"/>
              <a:gd name="connsiteX3" fmla="*/ 842392 w 842392"/>
              <a:gd name="connsiteY3" fmla="*/ 0 h 415636"/>
              <a:gd name="connsiteX4" fmla="*/ 0 w 842392"/>
              <a:gd name="connsiteY4" fmla="*/ 25152 h 415636"/>
              <a:gd name="connsiteX0" fmla="*/ 24398 w 870967"/>
              <a:gd name="connsiteY0" fmla="*/ 6913 h 396586"/>
              <a:gd name="connsiteX1" fmla="*/ 109631 w 870967"/>
              <a:gd name="connsiteY1" fmla="*/ 389366 h 396586"/>
              <a:gd name="connsiteX2" fmla="*/ 761447 w 870967"/>
              <a:gd name="connsiteY2" fmla="*/ 396586 h 396586"/>
              <a:gd name="connsiteX3" fmla="*/ 870967 w 870967"/>
              <a:gd name="connsiteY3" fmla="*/ 0 h 396586"/>
              <a:gd name="connsiteX4" fmla="*/ 0 w 870967"/>
              <a:gd name="connsiteY4" fmla="*/ 6102 h 396586"/>
              <a:gd name="connsiteX0" fmla="*/ 24398 w 870967"/>
              <a:gd name="connsiteY0" fmla="*/ 6913 h 425161"/>
              <a:gd name="connsiteX1" fmla="*/ 109631 w 870967"/>
              <a:gd name="connsiteY1" fmla="*/ 389366 h 425161"/>
              <a:gd name="connsiteX2" fmla="*/ 761447 w 870967"/>
              <a:gd name="connsiteY2" fmla="*/ 425161 h 425161"/>
              <a:gd name="connsiteX3" fmla="*/ 870967 w 870967"/>
              <a:gd name="connsiteY3" fmla="*/ 0 h 425161"/>
              <a:gd name="connsiteX4" fmla="*/ 0 w 870967"/>
              <a:gd name="connsiteY4" fmla="*/ 6102 h 425161"/>
              <a:gd name="connsiteX0" fmla="*/ 24398 w 870967"/>
              <a:gd name="connsiteY0" fmla="*/ 6913 h 425161"/>
              <a:gd name="connsiteX1" fmla="*/ 73912 w 870967"/>
              <a:gd name="connsiteY1" fmla="*/ 420322 h 425161"/>
              <a:gd name="connsiteX2" fmla="*/ 761447 w 870967"/>
              <a:gd name="connsiteY2" fmla="*/ 425161 h 425161"/>
              <a:gd name="connsiteX3" fmla="*/ 870967 w 870967"/>
              <a:gd name="connsiteY3" fmla="*/ 0 h 425161"/>
              <a:gd name="connsiteX4" fmla="*/ 0 w 870967"/>
              <a:gd name="connsiteY4" fmla="*/ 6102 h 425161"/>
              <a:gd name="connsiteX0" fmla="*/ 48211 w 894780"/>
              <a:gd name="connsiteY0" fmla="*/ 10336 h 428584"/>
              <a:gd name="connsiteX1" fmla="*/ 97725 w 894780"/>
              <a:gd name="connsiteY1" fmla="*/ 423745 h 428584"/>
              <a:gd name="connsiteX2" fmla="*/ 785260 w 894780"/>
              <a:gd name="connsiteY2" fmla="*/ 428584 h 428584"/>
              <a:gd name="connsiteX3" fmla="*/ 894780 w 894780"/>
              <a:gd name="connsiteY3" fmla="*/ 3423 h 428584"/>
              <a:gd name="connsiteX4" fmla="*/ 0 w 894780"/>
              <a:gd name="connsiteY4" fmla="*/ 0 h 428584"/>
              <a:gd name="connsiteX0" fmla="*/ 48211 w 894780"/>
              <a:gd name="connsiteY0" fmla="*/ 10336 h 428584"/>
              <a:gd name="connsiteX1" fmla="*/ 1736 w 894780"/>
              <a:gd name="connsiteY1" fmla="*/ 2654 h 428584"/>
              <a:gd name="connsiteX2" fmla="*/ 97725 w 894780"/>
              <a:gd name="connsiteY2" fmla="*/ 423745 h 428584"/>
              <a:gd name="connsiteX3" fmla="*/ 785260 w 894780"/>
              <a:gd name="connsiteY3" fmla="*/ 428584 h 428584"/>
              <a:gd name="connsiteX4" fmla="*/ 894780 w 894780"/>
              <a:gd name="connsiteY4" fmla="*/ 3423 h 428584"/>
              <a:gd name="connsiteX5" fmla="*/ 0 w 894780"/>
              <a:gd name="connsiteY5" fmla="*/ 0 h 428584"/>
              <a:gd name="connsiteX0" fmla="*/ 48211 w 901924"/>
              <a:gd name="connsiteY0" fmla="*/ 14057 h 432305"/>
              <a:gd name="connsiteX1" fmla="*/ 1736 w 901924"/>
              <a:gd name="connsiteY1" fmla="*/ 6375 h 432305"/>
              <a:gd name="connsiteX2" fmla="*/ 97725 w 901924"/>
              <a:gd name="connsiteY2" fmla="*/ 427466 h 432305"/>
              <a:gd name="connsiteX3" fmla="*/ 785260 w 901924"/>
              <a:gd name="connsiteY3" fmla="*/ 432305 h 432305"/>
              <a:gd name="connsiteX4" fmla="*/ 901924 w 901924"/>
              <a:gd name="connsiteY4" fmla="*/ 0 h 432305"/>
              <a:gd name="connsiteX5" fmla="*/ 0 w 901924"/>
              <a:gd name="connsiteY5" fmla="*/ 3721 h 432305"/>
              <a:gd name="connsiteX0" fmla="*/ 64879 w 918592"/>
              <a:gd name="connsiteY0" fmla="*/ 212742 h 630990"/>
              <a:gd name="connsiteX1" fmla="*/ 18404 w 918592"/>
              <a:gd name="connsiteY1" fmla="*/ 205060 h 630990"/>
              <a:gd name="connsiteX2" fmla="*/ 114393 w 918592"/>
              <a:gd name="connsiteY2" fmla="*/ 626151 h 630990"/>
              <a:gd name="connsiteX3" fmla="*/ 801928 w 918592"/>
              <a:gd name="connsiteY3" fmla="*/ 630990 h 630990"/>
              <a:gd name="connsiteX4" fmla="*/ 918592 w 918592"/>
              <a:gd name="connsiteY4" fmla="*/ 198685 h 630990"/>
              <a:gd name="connsiteX5" fmla="*/ 0 w 918592"/>
              <a:gd name="connsiteY5" fmla="*/ 0 h 630990"/>
              <a:gd name="connsiteX0" fmla="*/ 18404 w 918592"/>
              <a:gd name="connsiteY0" fmla="*/ 205060 h 630990"/>
              <a:gd name="connsiteX1" fmla="*/ 114393 w 918592"/>
              <a:gd name="connsiteY1" fmla="*/ 626151 h 630990"/>
              <a:gd name="connsiteX2" fmla="*/ 801928 w 918592"/>
              <a:gd name="connsiteY2" fmla="*/ 630990 h 630990"/>
              <a:gd name="connsiteX3" fmla="*/ 918592 w 918592"/>
              <a:gd name="connsiteY3" fmla="*/ 198685 h 630990"/>
              <a:gd name="connsiteX4" fmla="*/ 0 w 918592"/>
              <a:gd name="connsiteY4" fmla="*/ 0 h 630990"/>
              <a:gd name="connsiteX0" fmla="*/ 0 w 924645"/>
              <a:gd name="connsiteY0" fmla="*/ 6647 h 630990"/>
              <a:gd name="connsiteX1" fmla="*/ 120446 w 924645"/>
              <a:gd name="connsiteY1" fmla="*/ 626151 h 630990"/>
              <a:gd name="connsiteX2" fmla="*/ 807981 w 924645"/>
              <a:gd name="connsiteY2" fmla="*/ 630990 h 630990"/>
              <a:gd name="connsiteX3" fmla="*/ 924645 w 924645"/>
              <a:gd name="connsiteY3" fmla="*/ 198685 h 630990"/>
              <a:gd name="connsiteX4" fmla="*/ 6053 w 924645"/>
              <a:gd name="connsiteY4" fmla="*/ 0 h 630990"/>
              <a:gd name="connsiteX0" fmla="*/ 0 w 957983"/>
              <a:gd name="connsiteY0" fmla="*/ 6647 h 630990"/>
              <a:gd name="connsiteX1" fmla="*/ 120446 w 957983"/>
              <a:gd name="connsiteY1" fmla="*/ 626151 h 630990"/>
              <a:gd name="connsiteX2" fmla="*/ 807981 w 957983"/>
              <a:gd name="connsiteY2" fmla="*/ 630990 h 630990"/>
              <a:gd name="connsiteX3" fmla="*/ 957983 w 957983"/>
              <a:gd name="connsiteY3" fmla="*/ 15329 h 630990"/>
              <a:gd name="connsiteX4" fmla="*/ 6053 w 957983"/>
              <a:gd name="connsiteY4" fmla="*/ 0 h 630990"/>
              <a:gd name="connsiteX0" fmla="*/ 0 w 952303"/>
              <a:gd name="connsiteY0" fmla="*/ 6647 h 630990"/>
              <a:gd name="connsiteX1" fmla="*/ 120446 w 952303"/>
              <a:gd name="connsiteY1" fmla="*/ 626151 h 630990"/>
              <a:gd name="connsiteX2" fmla="*/ 807981 w 952303"/>
              <a:gd name="connsiteY2" fmla="*/ 630990 h 630990"/>
              <a:gd name="connsiteX3" fmla="*/ 952303 w 952303"/>
              <a:gd name="connsiteY3" fmla="*/ 21034 h 630990"/>
              <a:gd name="connsiteX4" fmla="*/ 6053 w 952303"/>
              <a:gd name="connsiteY4" fmla="*/ 0 h 630990"/>
              <a:gd name="connsiteX0" fmla="*/ 0 w 964209"/>
              <a:gd name="connsiteY0" fmla="*/ 7044 h 631387"/>
              <a:gd name="connsiteX1" fmla="*/ 120446 w 964209"/>
              <a:gd name="connsiteY1" fmla="*/ 626548 h 631387"/>
              <a:gd name="connsiteX2" fmla="*/ 807981 w 964209"/>
              <a:gd name="connsiteY2" fmla="*/ 631387 h 631387"/>
              <a:gd name="connsiteX3" fmla="*/ 964209 w 964209"/>
              <a:gd name="connsiteY3" fmla="*/ 0 h 631387"/>
              <a:gd name="connsiteX4" fmla="*/ 6053 w 964209"/>
              <a:gd name="connsiteY4" fmla="*/ 397 h 631387"/>
              <a:gd name="connsiteX0" fmla="*/ 0 w 964209"/>
              <a:gd name="connsiteY0" fmla="*/ 7044 h 631387"/>
              <a:gd name="connsiteX1" fmla="*/ 120446 w 964209"/>
              <a:gd name="connsiteY1" fmla="*/ 626548 h 631387"/>
              <a:gd name="connsiteX2" fmla="*/ 807981 w 964209"/>
              <a:gd name="connsiteY2" fmla="*/ 631387 h 631387"/>
              <a:gd name="connsiteX3" fmla="*/ 964209 w 964209"/>
              <a:gd name="connsiteY3" fmla="*/ 0 h 631387"/>
              <a:gd name="connsiteX4" fmla="*/ 579488 w 964209"/>
              <a:gd name="connsiteY4" fmla="*/ 7396 h 631387"/>
              <a:gd name="connsiteX0" fmla="*/ 462961 w 843763"/>
              <a:gd name="connsiteY0" fmla="*/ 5360 h 631387"/>
              <a:gd name="connsiteX1" fmla="*/ 0 w 843763"/>
              <a:gd name="connsiteY1" fmla="*/ 626548 h 631387"/>
              <a:gd name="connsiteX2" fmla="*/ 687535 w 843763"/>
              <a:gd name="connsiteY2" fmla="*/ 631387 h 631387"/>
              <a:gd name="connsiteX3" fmla="*/ 843763 w 843763"/>
              <a:gd name="connsiteY3" fmla="*/ 0 h 631387"/>
              <a:gd name="connsiteX4" fmla="*/ 459042 w 843763"/>
              <a:gd name="connsiteY4" fmla="*/ 7396 h 631387"/>
              <a:gd name="connsiteX0" fmla="*/ 3919 w 384721"/>
              <a:gd name="connsiteY0" fmla="*/ 5360 h 631387"/>
              <a:gd name="connsiteX1" fmla="*/ 539 w 384721"/>
              <a:gd name="connsiteY1" fmla="*/ 107911 h 631387"/>
              <a:gd name="connsiteX2" fmla="*/ 228493 w 384721"/>
              <a:gd name="connsiteY2" fmla="*/ 631387 h 631387"/>
              <a:gd name="connsiteX3" fmla="*/ 384721 w 384721"/>
              <a:gd name="connsiteY3" fmla="*/ 0 h 631387"/>
              <a:gd name="connsiteX4" fmla="*/ 0 w 384721"/>
              <a:gd name="connsiteY4" fmla="*/ 7396 h 631387"/>
              <a:gd name="connsiteX0" fmla="*/ 3919 w 384721"/>
              <a:gd name="connsiteY0" fmla="*/ 5360 h 118275"/>
              <a:gd name="connsiteX1" fmla="*/ 539 w 384721"/>
              <a:gd name="connsiteY1" fmla="*/ 107911 h 118275"/>
              <a:gd name="connsiteX2" fmla="*/ 178909 w 384721"/>
              <a:gd name="connsiteY2" fmla="*/ 118275 h 118275"/>
              <a:gd name="connsiteX3" fmla="*/ 384721 w 384721"/>
              <a:gd name="connsiteY3" fmla="*/ 0 h 118275"/>
              <a:gd name="connsiteX4" fmla="*/ 0 w 384721"/>
              <a:gd name="connsiteY4" fmla="*/ 7396 h 118275"/>
              <a:gd name="connsiteX0" fmla="*/ 3919 w 184696"/>
              <a:gd name="connsiteY0" fmla="*/ 308 h 113223"/>
              <a:gd name="connsiteX1" fmla="*/ 539 w 184696"/>
              <a:gd name="connsiteY1" fmla="*/ 102859 h 113223"/>
              <a:gd name="connsiteX2" fmla="*/ 178909 w 184696"/>
              <a:gd name="connsiteY2" fmla="*/ 113223 h 113223"/>
              <a:gd name="connsiteX3" fmla="*/ 184696 w 184696"/>
              <a:gd name="connsiteY3" fmla="*/ 0 h 113223"/>
              <a:gd name="connsiteX4" fmla="*/ 0 w 184696"/>
              <a:gd name="connsiteY4" fmla="*/ 2344 h 113223"/>
              <a:gd name="connsiteX0" fmla="*/ 3919 w 184696"/>
              <a:gd name="connsiteY0" fmla="*/ 308 h 108172"/>
              <a:gd name="connsiteX1" fmla="*/ 539 w 184696"/>
              <a:gd name="connsiteY1" fmla="*/ 102859 h 108172"/>
              <a:gd name="connsiteX2" fmla="*/ 150334 w 184696"/>
              <a:gd name="connsiteY2" fmla="*/ 108172 h 108172"/>
              <a:gd name="connsiteX3" fmla="*/ 184696 w 184696"/>
              <a:gd name="connsiteY3" fmla="*/ 0 h 108172"/>
              <a:gd name="connsiteX4" fmla="*/ 0 w 184696"/>
              <a:gd name="connsiteY4" fmla="*/ 2344 h 10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96" h="108172">
                <a:moveTo>
                  <a:pt x="3919" y="308"/>
                </a:moveTo>
                <a:lnTo>
                  <a:pt x="539" y="102859"/>
                </a:lnTo>
                <a:lnTo>
                  <a:pt x="150334" y="108172"/>
                </a:lnTo>
                <a:lnTo>
                  <a:pt x="184696" y="0"/>
                </a:lnTo>
                <a:lnTo>
                  <a:pt x="0" y="2344"/>
                </a:lnTo>
              </a:path>
            </a:pathLst>
          </a:custGeom>
          <a:solidFill>
            <a:srgbClr val="33CCCC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6" name="Freihandform 5"/>
          <p:cNvSpPr/>
          <p:nvPr/>
        </p:nvSpPr>
        <p:spPr>
          <a:xfrm>
            <a:off x="678045" y="4141411"/>
            <a:ext cx="7857977" cy="565715"/>
          </a:xfrm>
          <a:custGeom>
            <a:avLst/>
            <a:gdLst>
              <a:gd name="connsiteX0" fmla="*/ 0 w 1238864"/>
              <a:gd name="connsiteY0" fmla="*/ 0 h 45391"/>
              <a:gd name="connsiteX1" fmla="*/ 589935 w 1238864"/>
              <a:gd name="connsiteY1" fmla="*/ 14748 h 45391"/>
              <a:gd name="connsiteX2" fmla="*/ 693174 w 1238864"/>
              <a:gd name="connsiteY2" fmla="*/ 29497 h 45391"/>
              <a:gd name="connsiteX3" fmla="*/ 1238864 w 1238864"/>
              <a:gd name="connsiteY3" fmla="*/ 44245 h 45391"/>
              <a:gd name="connsiteX0" fmla="*/ 2692079 w 3930943"/>
              <a:gd name="connsiteY0" fmla="*/ 0 h 644126"/>
              <a:gd name="connsiteX1" fmla="*/ 0 w 3930943"/>
              <a:gd name="connsiteY1" fmla="*/ 644126 h 644126"/>
              <a:gd name="connsiteX2" fmla="*/ 3282014 w 3930943"/>
              <a:gd name="connsiteY2" fmla="*/ 14748 h 644126"/>
              <a:gd name="connsiteX3" fmla="*/ 3385253 w 3930943"/>
              <a:gd name="connsiteY3" fmla="*/ 29497 h 644126"/>
              <a:gd name="connsiteX4" fmla="*/ 3930943 w 3930943"/>
              <a:gd name="connsiteY4" fmla="*/ 44245 h 644126"/>
              <a:gd name="connsiteX0" fmla="*/ 2692079 w 3930943"/>
              <a:gd name="connsiteY0" fmla="*/ 75955 h 720081"/>
              <a:gd name="connsiteX1" fmla="*/ 288033 w 3930943"/>
              <a:gd name="connsiteY1" fmla="*/ 0 h 720081"/>
              <a:gd name="connsiteX2" fmla="*/ 0 w 3930943"/>
              <a:gd name="connsiteY2" fmla="*/ 720081 h 720081"/>
              <a:gd name="connsiteX3" fmla="*/ 3282014 w 3930943"/>
              <a:gd name="connsiteY3" fmla="*/ 90703 h 720081"/>
              <a:gd name="connsiteX4" fmla="*/ 3385253 w 3930943"/>
              <a:gd name="connsiteY4" fmla="*/ 105452 h 720081"/>
              <a:gd name="connsiteX5" fmla="*/ 3930943 w 3930943"/>
              <a:gd name="connsiteY5" fmla="*/ 120200 h 720081"/>
              <a:gd name="connsiteX0" fmla="*/ 2404046 w 3642910"/>
              <a:gd name="connsiteY0" fmla="*/ 75955 h 1392710"/>
              <a:gd name="connsiteX1" fmla="*/ 0 w 3642910"/>
              <a:gd name="connsiteY1" fmla="*/ 0 h 1392710"/>
              <a:gd name="connsiteX2" fmla="*/ 1553095 w 3642910"/>
              <a:gd name="connsiteY2" fmla="*/ 1392710 h 1392710"/>
              <a:gd name="connsiteX3" fmla="*/ 2993981 w 3642910"/>
              <a:gd name="connsiteY3" fmla="*/ 90703 h 1392710"/>
              <a:gd name="connsiteX4" fmla="*/ 3097220 w 3642910"/>
              <a:gd name="connsiteY4" fmla="*/ 105452 h 1392710"/>
              <a:gd name="connsiteX5" fmla="*/ 3642910 w 3642910"/>
              <a:gd name="connsiteY5" fmla="*/ 120200 h 1392710"/>
              <a:gd name="connsiteX0" fmla="*/ 1461071 w 2699935"/>
              <a:gd name="connsiteY0" fmla="*/ 0 h 1316755"/>
              <a:gd name="connsiteX1" fmla="*/ 0 w 2699935"/>
              <a:gd name="connsiteY1" fmla="*/ 624132 h 1316755"/>
              <a:gd name="connsiteX2" fmla="*/ 610120 w 2699935"/>
              <a:gd name="connsiteY2" fmla="*/ 1316755 h 1316755"/>
              <a:gd name="connsiteX3" fmla="*/ 2051006 w 2699935"/>
              <a:gd name="connsiteY3" fmla="*/ 14748 h 1316755"/>
              <a:gd name="connsiteX4" fmla="*/ 2154245 w 2699935"/>
              <a:gd name="connsiteY4" fmla="*/ 29497 h 1316755"/>
              <a:gd name="connsiteX5" fmla="*/ 2699935 w 2699935"/>
              <a:gd name="connsiteY5" fmla="*/ 44245 h 1316755"/>
              <a:gd name="connsiteX0" fmla="*/ 0 w 3891577"/>
              <a:gd name="connsiteY0" fmla="*/ 604377 h 1302007"/>
              <a:gd name="connsiteX1" fmla="*/ 1191642 w 3891577"/>
              <a:gd name="connsiteY1" fmla="*/ 609384 h 1302007"/>
              <a:gd name="connsiteX2" fmla="*/ 1801762 w 3891577"/>
              <a:gd name="connsiteY2" fmla="*/ 1302007 h 1302007"/>
              <a:gd name="connsiteX3" fmla="*/ 3242648 w 3891577"/>
              <a:gd name="connsiteY3" fmla="*/ 0 h 1302007"/>
              <a:gd name="connsiteX4" fmla="*/ 3345887 w 3891577"/>
              <a:gd name="connsiteY4" fmla="*/ 14749 h 1302007"/>
              <a:gd name="connsiteX5" fmla="*/ 3891577 w 3891577"/>
              <a:gd name="connsiteY5" fmla="*/ 29497 h 1302007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3242648 w 3891577"/>
              <a:gd name="connsiteY3" fmla="*/ 0 h 2473582"/>
              <a:gd name="connsiteX4" fmla="*/ 3345887 w 3891577"/>
              <a:gd name="connsiteY4" fmla="*/ 14749 h 2473582"/>
              <a:gd name="connsiteX5" fmla="*/ 3891577 w 3891577"/>
              <a:gd name="connsiteY5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3242648 w 3891577"/>
              <a:gd name="connsiteY4" fmla="*/ 0 h 2473582"/>
              <a:gd name="connsiteX5" fmla="*/ 3345887 w 3891577"/>
              <a:gd name="connsiteY5" fmla="*/ 14749 h 2473582"/>
              <a:gd name="connsiteX6" fmla="*/ 3891577 w 3891577"/>
              <a:gd name="connsiteY6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2373262 w 3891577"/>
              <a:gd name="connsiteY4" fmla="*/ 1878267 h 2473582"/>
              <a:gd name="connsiteX5" fmla="*/ 3242648 w 3891577"/>
              <a:gd name="connsiteY5" fmla="*/ 0 h 2473582"/>
              <a:gd name="connsiteX6" fmla="*/ 3345887 w 3891577"/>
              <a:gd name="connsiteY6" fmla="*/ 14749 h 2473582"/>
              <a:gd name="connsiteX7" fmla="*/ 3891577 w 3891577"/>
              <a:gd name="connsiteY7" fmla="*/ 29497 h 247358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7" fmla="*/ 3345887 w 5487937"/>
              <a:gd name="connsiteY7" fmla="*/ 14749 h 2473582"/>
              <a:gd name="connsiteX8" fmla="*/ 3891577 w 5487937"/>
              <a:gd name="connsiteY8" fmla="*/ 29497 h 2473582"/>
              <a:gd name="connsiteX0" fmla="*/ 0 w 5487937"/>
              <a:gd name="connsiteY0" fmla="*/ 908537 h 2777742"/>
              <a:gd name="connsiteX1" fmla="*/ 1191642 w 5487937"/>
              <a:gd name="connsiteY1" fmla="*/ 913544 h 2777742"/>
              <a:gd name="connsiteX2" fmla="*/ 1620787 w 5487937"/>
              <a:gd name="connsiteY2" fmla="*/ 2777742 h 2777742"/>
              <a:gd name="connsiteX3" fmla="*/ 2282774 w 5487937"/>
              <a:gd name="connsiteY3" fmla="*/ 2777740 h 2777742"/>
              <a:gd name="connsiteX4" fmla="*/ 2373262 w 5487937"/>
              <a:gd name="connsiteY4" fmla="*/ 2182427 h 2777742"/>
              <a:gd name="connsiteX5" fmla="*/ 5487937 w 5487937"/>
              <a:gd name="connsiteY5" fmla="*/ 2158615 h 2777742"/>
              <a:gd name="connsiteX6" fmla="*/ 3242648 w 5487937"/>
              <a:gd name="connsiteY6" fmla="*/ 304160 h 2777742"/>
              <a:gd name="connsiteX7" fmla="*/ 3891577 w 5487937"/>
              <a:gd name="connsiteY7" fmla="*/ 333657 h 277774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0" fmla="*/ 0 w 6633548"/>
              <a:gd name="connsiteY0" fmla="*/ 0 h 1869205"/>
              <a:gd name="connsiteX1" fmla="*/ 1191642 w 6633548"/>
              <a:gd name="connsiteY1" fmla="*/ 5007 h 1869205"/>
              <a:gd name="connsiteX2" fmla="*/ 1620787 w 6633548"/>
              <a:gd name="connsiteY2" fmla="*/ 1869205 h 1869205"/>
              <a:gd name="connsiteX3" fmla="*/ 2282774 w 6633548"/>
              <a:gd name="connsiteY3" fmla="*/ 1869203 h 1869205"/>
              <a:gd name="connsiteX4" fmla="*/ 2373262 w 6633548"/>
              <a:gd name="connsiteY4" fmla="*/ 1273890 h 1869205"/>
              <a:gd name="connsiteX5" fmla="*/ 5487937 w 6633548"/>
              <a:gd name="connsiteY5" fmla="*/ 1250078 h 1869205"/>
              <a:gd name="connsiteX6" fmla="*/ 6633548 w 6633548"/>
              <a:gd name="connsiteY6" fmla="*/ 329073 h 186920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633548 w 6633548"/>
              <a:gd name="connsiteY7" fmla="*/ 329073 h 187396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278511 w 6633548"/>
              <a:gd name="connsiteY7" fmla="*/ 1873965 h 1873965"/>
              <a:gd name="connsiteX8" fmla="*/ 6633548 w 6633548"/>
              <a:gd name="connsiteY8" fmla="*/ 329073 h 1873965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7871798 w 7871798"/>
              <a:gd name="connsiteY8" fmla="*/ 0 h 1892554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0 w 7871798"/>
              <a:gd name="connsiteY0" fmla="*/ 18589 h 1892554"/>
              <a:gd name="connsiteX1" fmla="*/ 1427616 w 7871798"/>
              <a:gd name="connsiteY1" fmla="*/ 1100228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60992 w 7932790"/>
              <a:gd name="connsiteY0" fmla="*/ 18589 h 3823978"/>
              <a:gd name="connsiteX1" fmla="*/ 0 w 7932790"/>
              <a:gd name="connsiteY1" fmla="*/ 3823978 h 3823978"/>
              <a:gd name="connsiteX2" fmla="*/ 1488608 w 7932790"/>
              <a:gd name="connsiteY2" fmla="*/ 1100228 h 3823978"/>
              <a:gd name="connsiteX3" fmla="*/ 1681779 w 7932790"/>
              <a:gd name="connsiteY3" fmla="*/ 1887794 h 3823978"/>
              <a:gd name="connsiteX4" fmla="*/ 2343766 w 7932790"/>
              <a:gd name="connsiteY4" fmla="*/ 1887792 h 3823978"/>
              <a:gd name="connsiteX5" fmla="*/ 2434254 w 7932790"/>
              <a:gd name="connsiteY5" fmla="*/ 1292479 h 3823978"/>
              <a:gd name="connsiteX6" fmla="*/ 5548929 w 7932790"/>
              <a:gd name="connsiteY6" fmla="*/ 1268667 h 3823978"/>
              <a:gd name="connsiteX7" fmla="*/ 5677515 w 7932790"/>
              <a:gd name="connsiteY7" fmla="*/ 1892554 h 3823978"/>
              <a:gd name="connsiteX8" fmla="*/ 6339503 w 7932790"/>
              <a:gd name="connsiteY8" fmla="*/ 1892554 h 3823978"/>
              <a:gd name="connsiteX9" fmla="*/ 6763365 w 7932790"/>
              <a:gd name="connsiteY9" fmla="*/ 1842 h 3823978"/>
              <a:gd name="connsiteX10" fmla="*/ 7932790 w 7932790"/>
              <a:gd name="connsiteY10" fmla="*/ 0 h 3823978"/>
              <a:gd name="connsiteX0" fmla="*/ 0 w 7871798"/>
              <a:gd name="connsiteY0" fmla="*/ 18589 h 3514262"/>
              <a:gd name="connsiteX1" fmla="*/ 3626105 w 7871798"/>
              <a:gd name="connsiteY1" fmla="*/ 3514262 h 3514262"/>
              <a:gd name="connsiteX2" fmla="*/ 1427616 w 7871798"/>
              <a:gd name="connsiteY2" fmla="*/ 1100228 h 3514262"/>
              <a:gd name="connsiteX3" fmla="*/ 1620787 w 7871798"/>
              <a:gd name="connsiteY3" fmla="*/ 1887794 h 3514262"/>
              <a:gd name="connsiteX4" fmla="*/ 2282774 w 7871798"/>
              <a:gd name="connsiteY4" fmla="*/ 1887792 h 3514262"/>
              <a:gd name="connsiteX5" fmla="*/ 2373262 w 7871798"/>
              <a:gd name="connsiteY5" fmla="*/ 1292479 h 3514262"/>
              <a:gd name="connsiteX6" fmla="*/ 5487937 w 7871798"/>
              <a:gd name="connsiteY6" fmla="*/ 1268667 h 3514262"/>
              <a:gd name="connsiteX7" fmla="*/ 5616523 w 7871798"/>
              <a:gd name="connsiteY7" fmla="*/ 1892554 h 3514262"/>
              <a:gd name="connsiteX8" fmla="*/ 6278511 w 7871798"/>
              <a:gd name="connsiteY8" fmla="*/ 1892554 h 3514262"/>
              <a:gd name="connsiteX9" fmla="*/ 6702373 w 7871798"/>
              <a:gd name="connsiteY9" fmla="*/ 1842 h 3514262"/>
              <a:gd name="connsiteX10" fmla="*/ 7871798 w 7871798"/>
              <a:gd name="connsiteY10" fmla="*/ 0 h 3514262"/>
              <a:gd name="connsiteX0" fmla="*/ 6551261 w 6551261"/>
              <a:gd name="connsiteY0" fmla="*/ 1994873 h 3514262"/>
              <a:gd name="connsiteX1" fmla="*/ 2198489 w 6551261"/>
              <a:gd name="connsiteY1" fmla="*/ 3514262 h 3514262"/>
              <a:gd name="connsiteX2" fmla="*/ 0 w 6551261"/>
              <a:gd name="connsiteY2" fmla="*/ 1100228 h 3514262"/>
              <a:gd name="connsiteX3" fmla="*/ 193171 w 6551261"/>
              <a:gd name="connsiteY3" fmla="*/ 1887794 h 3514262"/>
              <a:gd name="connsiteX4" fmla="*/ 855158 w 6551261"/>
              <a:gd name="connsiteY4" fmla="*/ 1887792 h 3514262"/>
              <a:gd name="connsiteX5" fmla="*/ 945646 w 6551261"/>
              <a:gd name="connsiteY5" fmla="*/ 1292479 h 3514262"/>
              <a:gd name="connsiteX6" fmla="*/ 4060321 w 6551261"/>
              <a:gd name="connsiteY6" fmla="*/ 1268667 h 3514262"/>
              <a:gd name="connsiteX7" fmla="*/ 4188907 w 6551261"/>
              <a:gd name="connsiteY7" fmla="*/ 1892554 h 3514262"/>
              <a:gd name="connsiteX8" fmla="*/ 4850895 w 6551261"/>
              <a:gd name="connsiteY8" fmla="*/ 1892554 h 3514262"/>
              <a:gd name="connsiteX9" fmla="*/ 5274757 w 6551261"/>
              <a:gd name="connsiteY9" fmla="*/ 1842 h 3514262"/>
              <a:gd name="connsiteX10" fmla="*/ 6444182 w 6551261"/>
              <a:gd name="connsiteY10" fmla="*/ 0 h 3514262"/>
              <a:gd name="connsiteX0" fmla="*/ 7966127 w 7966127"/>
              <a:gd name="connsiteY0" fmla="*/ 1994873 h 3514262"/>
              <a:gd name="connsiteX1" fmla="*/ 3613355 w 7966127"/>
              <a:gd name="connsiteY1" fmla="*/ 3514262 h 3514262"/>
              <a:gd name="connsiteX2" fmla="*/ 0 w 7966127"/>
              <a:gd name="connsiteY2" fmla="*/ 1110275 h 3514262"/>
              <a:gd name="connsiteX3" fmla="*/ 1414866 w 7966127"/>
              <a:gd name="connsiteY3" fmla="*/ 1100228 h 3514262"/>
              <a:gd name="connsiteX4" fmla="*/ 1608037 w 7966127"/>
              <a:gd name="connsiteY4" fmla="*/ 1887794 h 3514262"/>
              <a:gd name="connsiteX5" fmla="*/ 2270024 w 7966127"/>
              <a:gd name="connsiteY5" fmla="*/ 1887792 h 3514262"/>
              <a:gd name="connsiteX6" fmla="*/ 2360512 w 7966127"/>
              <a:gd name="connsiteY6" fmla="*/ 1292479 h 3514262"/>
              <a:gd name="connsiteX7" fmla="*/ 5475187 w 7966127"/>
              <a:gd name="connsiteY7" fmla="*/ 1268667 h 3514262"/>
              <a:gd name="connsiteX8" fmla="*/ 5603773 w 7966127"/>
              <a:gd name="connsiteY8" fmla="*/ 1892554 h 3514262"/>
              <a:gd name="connsiteX9" fmla="*/ 6265761 w 7966127"/>
              <a:gd name="connsiteY9" fmla="*/ 1892554 h 3514262"/>
              <a:gd name="connsiteX10" fmla="*/ 6689623 w 7966127"/>
              <a:gd name="connsiteY10" fmla="*/ 1842 h 3514262"/>
              <a:gd name="connsiteX11" fmla="*/ 7859048 w 7966127"/>
              <a:gd name="connsiteY11" fmla="*/ 0 h 3514262"/>
              <a:gd name="connsiteX0" fmla="*/ 7995624 w 7995624"/>
              <a:gd name="connsiteY0" fmla="*/ 1994873 h 3529010"/>
              <a:gd name="connsiteX1" fmla="*/ 0 w 7995624"/>
              <a:gd name="connsiteY1" fmla="*/ 3529010 h 3529010"/>
              <a:gd name="connsiteX2" fmla="*/ 29497 w 7995624"/>
              <a:gd name="connsiteY2" fmla="*/ 1110275 h 3529010"/>
              <a:gd name="connsiteX3" fmla="*/ 1444363 w 7995624"/>
              <a:gd name="connsiteY3" fmla="*/ 1100228 h 3529010"/>
              <a:gd name="connsiteX4" fmla="*/ 1637534 w 7995624"/>
              <a:gd name="connsiteY4" fmla="*/ 1887794 h 3529010"/>
              <a:gd name="connsiteX5" fmla="*/ 2299521 w 7995624"/>
              <a:gd name="connsiteY5" fmla="*/ 1887792 h 3529010"/>
              <a:gd name="connsiteX6" fmla="*/ 2390009 w 7995624"/>
              <a:gd name="connsiteY6" fmla="*/ 1292479 h 3529010"/>
              <a:gd name="connsiteX7" fmla="*/ 5504684 w 7995624"/>
              <a:gd name="connsiteY7" fmla="*/ 1268667 h 3529010"/>
              <a:gd name="connsiteX8" fmla="*/ 5633270 w 7995624"/>
              <a:gd name="connsiteY8" fmla="*/ 1892554 h 3529010"/>
              <a:gd name="connsiteX9" fmla="*/ 6295258 w 7995624"/>
              <a:gd name="connsiteY9" fmla="*/ 1892554 h 3529010"/>
              <a:gd name="connsiteX10" fmla="*/ 6719120 w 7995624"/>
              <a:gd name="connsiteY10" fmla="*/ 1842 h 3529010"/>
              <a:gd name="connsiteX11" fmla="*/ 7888545 w 7995624"/>
              <a:gd name="connsiteY11" fmla="*/ 0 h 3529010"/>
              <a:gd name="connsiteX0" fmla="*/ 7966127 w 7966127"/>
              <a:gd name="connsiteY0" fmla="*/ 1994873 h 3543758"/>
              <a:gd name="connsiteX1" fmla="*/ 0 w 7966127"/>
              <a:gd name="connsiteY1" fmla="*/ 3543758 h 3543758"/>
              <a:gd name="connsiteX2" fmla="*/ 0 w 7966127"/>
              <a:gd name="connsiteY2" fmla="*/ 1110275 h 3543758"/>
              <a:gd name="connsiteX3" fmla="*/ 1414866 w 7966127"/>
              <a:gd name="connsiteY3" fmla="*/ 1100228 h 3543758"/>
              <a:gd name="connsiteX4" fmla="*/ 1608037 w 7966127"/>
              <a:gd name="connsiteY4" fmla="*/ 1887794 h 3543758"/>
              <a:gd name="connsiteX5" fmla="*/ 2270024 w 7966127"/>
              <a:gd name="connsiteY5" fmla="*/ 1887792 h 3543758"/>
              <a:gd name="connsiteX6" fmla="*/ 2360512 w 7966127"/>
              <a:gd name="connsiteY6" fmla="*/ 1292479 h 3543758"/>
              <a:gd name="connsiteX7" fmla="*/ 5475187 w 7966127"/>
              <a:gd name="connsiteY7" fmla="*/ 1268667 h 3543758"/>
              <a:gd name="connsiteX8" fmla="*/ 5603773 w 7966127"/>
              <a:gd name="connsiteY8" fmla="*/ 1892554 h 3543758"/>
              <a:gd name="connsiteX9" fmla="*/ 6265761 w 7966127"/>
              <a:gd name="connsiteY9" fmla="*/ 1892554 h 3543758"/>
              <a:gd name="connsiteX10" fmla="*/ 6689623 w 7966127"/>
              <a:gd name="connsiteY10" fmla="*/ 1842 h 3543758"/>
              <a:gd name="connsiteX11" fmla="*/ 7859048 w 7966127"/>
              <a:gd name="connsiteY11" fmla="*/ 0 h 3543758"/>
              <a:gd name="connsiteX0" fmla="*/ 7966127 w 7966127"/>
              <a:gd name="connsiteY0" fmla="*/ 1994873 h 3543758"/>
              <a:gd name="connsiteX1" fmla="*/ 7875639 w 7966127"/>
              <a:gd name="connsiteY1" fmla="*/ 3529010 h 3543758"/>
              <a:gd name="connsiteX2" fmla="*/ 0 w 7966127"/>
              <a:gd name="connsiteY2" fmla="*/ 3543758 h 3543758"/>
              <a:gd name="connsiteX3" fmla="*/ 0 w 7966127"/>
              <a:gd name="connsiteY3" fmla="*/ 1110275 h 3543758"/>
              <a:gd name="connsiteX4" fmla="*/ 1414866 w 7966127"/>
              <a:gd name="connsiteY4" fmla="*/ 1100228 h 3543758"/>
              <a:gd name="connsiteX5" fmla="*/ 1608037 w 7966127"/>
              <a:gd name="connsiteY5" fmla="*/ 1887794 h 3543758"/>
              <a:gd name="connsiteX6" fmla="*/ 2270024 w 7966127"/>
              <a:gd name="connsiteY6" fmla="*/ 1887792 h 3543758"/>
              <a:gd name="connsiteX7" fmla="*/ 2360512 w 7966127"/>
              <a:gd name="connsiteY7" fmla="*/ 1292479 h 3543758"/>
              <a:gd name="connsiteX8" fmla="*/ 5475187 w 7966127"/>
              <a:gd name="connsiteY8" fmla="*/ 1268667 h 3543758"/>
              <a:gd name="connsiteX9" fmla="*/ 5603773 w 7966127"/>
              <a:gd name="connsiteY9" fmla="*/ 1892554 h 3543758"/>
              <a:gd name="connsiteX10" fmla="*/ 6265761 w 7966127"/>
              <a:gd name="connsiteY10" fmla="*/ 1892554 h 3543758"/>
              <a:gd name="connsiteX11" fmla="*/ 6689623 w 7966127"/>
              <a:gd name="connsiteY11" fmla="*/ 1842 h 3543758"/>
              <a:gd name="connsiteX12" fmla="*/ 7859048 w 7966127"/>
              <a:gd name="connsiteY12" fmla="*/ 0 h 3543758"/>
              <a:gd name="connsiteX0" fmla="*/ 7966127 w 7966127"/>
              <a:gd name="connsiteY0" fmla="*/ 1994873 h 3543758"/>
              <a:gd name="connsiteX1" fmla="*/ 7875639 w 7966127"/>
              <a:gd name="connsiteY1" fmla="*/ 3529010 h 3543758"/>
              <a:gd name="connsiteX2" fmla="*/ 0 w 7966127"/>
              <a:gd name="connsiteY2" fmla="*/ 3543758 h 3543758"/>
              <a:gd name="connsiteX3" fmla="*/ 0 w 7966127"/>
              <a:gd name="connsiteY3" fmla="*/ 1110275 h 3543758"/>
              <a:gd name="connsiteX4" fmla="*/ 1414866 w 7966127"/>
              <a:gd name="connsiteY4" fmla="*/ 1100228 h 3543758"/>
              <a:gd name="connsiteX5" fmla="*/ 1608037 w 7966127"/>
              <a:gd name="connsiteY5" fmla="*/ 1887794 h 3543758"/>
              <a:gd name="connsiteX6" fmla="*/ 2270024 w 7966127"/>
              <a:gd name="connsiteY6" fmla="*/ 1887792 h 3543758"/>
              <a:gd name="connsiteX7" fmla="*/ 2360512 w 7966127"/>
              <a:gd name="connsiteY7" fmla="*/ 1292479 h 3543758"/>
              <a:gd name="connsiteX8" fmla="*/ 5475187 w 7966127"/>
              <a:gd name="connsiteY8" fmla="*/ 1268667 h 3543758"/>
              <a:gd name="connsiteX9" fmla="*/ 5603773 w 7966127"/>
              <a:gd name="connsiteY9" fmla="*/ 1892554 h 3543758"/>
              <a:gd name="connsiteX10" fmla="*/ 6265761 w 7966127"/>
              <a:gd name="connsiteY10" fmla="*/ 1892554 h 3543758"/>
              <a:gd name="connsiteX11" fmla="*/ 6438900 w 7966127"/>
              <a:gd name="connsiteY11" fmla="*/ 1107971 h 3543758"/>
              <a:gd name="connsiteX12" fmla="*/ 7859048 w 7966127"/>
              <a:gd name="connsiteY12" fmla="*/ 0 h 3543758"/>
              <a:gd name="connsiteX0" fmla="*/ 7966127 w 7966127"/>
              <a:gd name="connsiteY0" fmla="*/ 894645 h 2443530"/>
              <a:gd name="connsiteX1" fmla="*/ 7875639 w 7966127"/>
              <a:gd name="connsiteY1" fmla="*/ 2428782 h 2443530"/>
              <a:gd name="connsiteX2" fmla="*/ 0 w 7966127"/>
              <a:gd name="connsiteY2" fmla="*/ 2443530 h 2443530"/>
              <a:gd name="connsiteX3" fmla="*/ 0 w 7966127"/>
              <a:gd name="connsiteY3" fmla="*/ 10047 h 2443530"/>
              <a:gd name="connsiteX4" fmla="*/ 1414866 w 7966127"/>
              <a:gd name="connsiteY4" fmla="*/ 0 h 2443530"/>
              <a:gd name="connsiteX5" fmla="*/ 1608037 w 7966127"/>
              <a:gd name="connsiteY5" fmla="*/ 787566 h 2443530"/>
              <a:gd name="connsiteX6" fmla="*/ 2270024 w 7966127"/>
              <a:gd name="connsiteY6" fmla="*/ 787564 h 2443530"/>
              <a:gd name="connsiteX7" fmla="*/ 2360512 w 7966127"/>
              <a:gd name="connsiteY7" fmla="*/ 192251 h 2443530"/>
              <a:gd name="connsiteX8" fmla="*/ 5475187 w 7966127"/>
              <a:gd name="connsiteY8" fmla="*/ 168439 h 2443530"/>
              <a:gd name="connsiteX9" fmla="*/ 5603773 w 7966127"/>
              <a:gd name="connsiteY9" fmla="*/ 792326 h 2443530"/>
              <a:gd name="connsiteX10" fmla="*/ 6265761 w 7966127"/>
              <a:gd name="connsiteY10" fmla="*/ 792326 h 2443530"/>
              <a:gd name="connsiteX11" fmla="*/ 6438900 w 7966127"/>
              <a:gd name="connsiteY11" fmla="*/ 7743 h 2443530"/>
              <a:gd name="connsiteX12" fmla="*/ 7873797 w 7966127"/>
              <a:gd name="connsiteY12" fmla="*/ 20649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03773 w 7875639"/>
              <a:gd name="connsiteY9" fmla="*/ 792326 h 2443530"/>
              <a:gd name="connsiteX10" fmla="*/ 6265761 w 7875639"/>
              <a:gd name="connsiteY10" fmla="*/ 792326 h 2443530"/>
              <a:gd name="connsiteX11" fmla="*/ 6438900 w 7875639"/>
              <a:gd name="connsiteY11" fmla="*/ 7743 h 2443530"/>
              <a:gd name="connsiteX12" fmla="*/ 7873797 w 7875639"/>
              <a:gd name="connsiteY12" fmla="*/ 20649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03773 w 7875639"/>
              <a:gd name="connsiteY9" fmla="*/ 792326 h 2443530"/>
              <a:gd name="connsiteX10" fmla="*/ 6265761 w 7875639"/>
              <a:gd name="connsiteY10" fmla="*/ 792326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03773 w 7875639"/>
              <a:gd name="connsiteY9" fmla="*/ 792326 h 2443530"/>
              <a:gd name="connsiteX10" fmla="*/ 6284587 w 7875639"/>
              <a:gd name="connsiteY10" fmla="*/ 1103600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84587 w 7875639"/>
              <a:gd name="connsiteY10" fmla="*/ 1103600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77443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608037 w 7875639"/>
              <a:gd name="connsiteY5" fmla="*/ 787566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67918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595813 w 7875639"/>
              <a:gd name="connsiteY5" fmla="*/ 1205902 h 2443530"/>
              <a:gd name="connsiteX6" fmla="*/ 2270024 w 7875639"/>
              <a:gd name="connsiteY6" fmla="*/ 787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67918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595813 w 7875639"/>
              <a:gd name="connsiteY5" fmla="*/ 1205902 h 2443530"/>
              <a:gd name="connsiteX6" fmla="*/ 2270024 w 7875639"/>
              <a:gd name="connsiteY6" fmla="*/ 1168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67918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581525 w 7875639"/>
              <a:gd name="connsiteY5" fmla="*/ 1146371 h 2443530"/>
              <a:gd name="connsiteX6" fmla="*/ 2270024 w 7875639"/>
              <a:gd name="connsiteY6" fmla="*/ 1168564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67918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75639"/>
              <a:gd name="connsiteY0" fmla="*/ 24490 h 2443530"/>
              <a:gd name="connsiteX1" fmla="*/ 7875639 w 7875639"/>
              <a:gd name="connsiteY1" fmla="*/ 2428782 h 2443530"/>
              <a:gd name="connsiteX2" fmla="*/ 0 w 7875639"/>
              <a:gd name="connsiteY2" fmla="*/ 2443530 h 2443530"/>
              <a:gd name="connsiteX3" fmla="*/ 0 w 7875639"/>
              <a:gd name="connsiteY3" fmla="*/ 10047 h 2443530"/>
              <a:gd name="connsiteX4" fmla="*/ 1414866 w 7875639"/>
              <a:gd name="connsiteY4" fmla="*/ 0 h 2443530"/>
              <a:gd name="connsiteX5" fmla="*/ 1581525 w 7875639"/>
              <a:gd name="connsiteY5" fmla="*/ 1146371 h 2443530"/>
              <a:gd name="connsiteX6" fmla="*/ 2272406 w 7875639"/>
              <a:gd name="connsiteY6" fmla="*/ 1142370 h 2443530"/>
              <a:gd name="connsiteX7" fmla="*/ 2360512 w 7875639"/>
              <a:gd name="connsiteY7" fmla="*/ 192251 h 2443530"/>
              <a:gd name="connsiteX8" fmla="*/ 5475187 w 7875639"/>
              <a:gd name="connsiteY8" fmla="*/ 168439 h 2443530"/>
              <a:gd name="connsiteX9" fmla="*/ 5669709 w 7875639"/>
              <a:gd name="connsiteY9" fmla="*/ 1149702 h 2443530"/>
              <a:gd name="connsiteX10" fmla="*/ 6267918 w 7875639"/>
              <a:gd name="connsiteY10" fmla="*/ 1151225 h 2443530"/>
              <a:gd name="connsiteX11" fmla="*/ 6438900 w 7875639"/>
              <a:gd name="connsiteY11" fmla="*/ 7743 h 2443530"/>
              <a:gd name="connsiteX12" fmla="*/ 7859510 w 7875639"/>
              <a:gd name="connsiteY12" fmla="*/ 30174 h 2443530"/>
              <a:gd name="connsiteX0" fmla="*/ 7862889 w 7862889"/>
              <a:gd name="connsiteY0" fmla="*/ 24490 h 2791134"/>
              <a:gd name="connsiteX1" fmla="*/ 7862359 w 7862889"/>
              <a:gd name="connsiteY1" fmla="*/ 2791134 h 2791134"/>
              <a:gd name="connsiteX2" fmla="*/ 0 w 7862889"/>
              <a:gd name="connsiteY2" fmla="*/ 2443530 h 2791134"/>
              <a:gd name="connsiteX3" fmla="*/ 0 w 7862889"/>
              <a:gd name="connsiteY3" fmla="*/ 10047 h 2791134"/>
              <a:gd name="connsiteX4" fmla="*/ 1414866 w 7862889"/>
              <a:gd name="connsiteY4" fmla="*/ 0 h 2791134"/>
              <a:gd name="connsiteX5" fmla="*/ 1581525 w 7862889"/>
              <a:gd name="connsiteY5" fmla="*/ 1146371 h 2791134"/>
              <a:gd name="connsiteX6" fmla="*/ 2272406 w 7862889"/>
              <a:gd name="connsiteY6" fmla="*/ 1142370 h 2791134"/>
              <a:gd name="connsiteX7" fmla="*/ 2360512 w 7862889"/>
              <a:gd name="connsiteY7" fmla="*/ 192251 h 2791134"/>
              <a:gd name="connsiteX8" fmla="*/ 5475187 w 7862889"/>
              <a:gd name="connsiteY8" fmla="*/ 168439 h 2791134"/>
              <a:gd name="connsiteX9" fmla="*/ 5669709 w 7862889"/>
              <a:gd name="connsiteY9" fmla="*/ 1149702 h 2791134"/>
              <a:gd name="connsiteX10" fmla="*/ 6267918 w 7862889"/>
              <a:gd name="connsiteY10" fmla="*/ 1151225 h 2791134"/>
              <a:gd name="connsiteX11" fmla="*/ 6438900 w 7862889"/>
              <a:gd name="connsiteY11" fmla="*/ 7743 h 2791134"/>
              <a:gd name="connsiteX12" fmla="*/ 7859510 w 7862889"/>
              <a:gd name="connsiteY12" fmla="*/ 30174 h 2791134"/>
              <a:gd name="connsiteX0" fmla="*/ 7862889 w 7862889"/>
              <a:gd name="connsiteY0" fmla="*/ 24490 h 2794050"/>
              <a:gd name="connsiteX1" fmla="*/ 7862359 w 7862889"/>
              <a:gd name="connsiteY1" fmla="*/ 2791134 h 2794050"/>
              <a:gd name="connsiteX2" fmla="*/ 0 w 7862889"/>
              <a:gd name="connsiteY2" fmla="*/ 2794050 h 2794050"/>
              <a:gd name="connsiteX3" fmla="*/ 0 w 7862889"/>
              <a:gd name="connsiteY3" fmla="*/ 10047 h 2794050"/>
              <a:gd name="connsiteX4" fmla="*/ 1414866 w 7862889"/>
              <a:gd name="connsiteY4" fmla="*/ 0 h 2794050"/>
              <a:gd name="connsiteX5" fmla="*/ 1581525 w 7862889"/>
              <a:gd name="connsiteY5" fmla="*/ 1146371 h 2794050"/>
              <a:gd name="connsiteX6" fmla="*/ 2272406 w 7862889"/>
              <a:gd name="connsiteY6" fmla="*/ 1142370 h 2794050"/>
              <a:gd name="connsiteX7" fmla="*/ 2360512 w 7862889"/>
              <a:gd name="connsiteY7" fmla="*/ 192251 h 2794050"/>
              <a:gd name="connsiteX8" fmla="*/ 5475187 w 7862889"/>
              <a:gd name="connsiteY8" fmla="*/ 168439 h 2794050"/>
              <a:gd name="connsiteX9" fmla="*/ 5669709 w 7862889"/>
              <a:gd name="connsiteY9" fmla="*/ 1149702 h 2794050"/>
              <a:gd name="connsiteX10" fmla="*/ 6267918 w 7862889"/>
              <a:gd name="connsiteY10" fmla="*/ 1151225 h 2794050"/>
              <a:gd name="connsiteX11" fmla="*/ 6438900 w 7862889"/>
              <a:gd name="connsiteY11" fmla="*/ 7743 h 2794050"/>
              <a:gd name="connsiteX12" fmla="*/ 7859510 w 7862889"/>
              <a:gd name="connsiteY12" fmla="*/ 30174 h 2794050"/>
              <a:gd name="connsiteX0" fmla="*/ 7862889 w 7862889"/>
              <a:gd name="connsiteY0" fmla="*/ 24490 h 2791134"/>
              <a:gd name="connsiteX1" fmla="*/ 7862359 w 7862889"/>
              <a:gd name="connsiteY1" fmla="*/ 2791134 h 2791134"/>
              <a:gd name="connsiteX2" fmla="*/ 11906 w 7862889"/>
              <a:gd name="connsiteY2" fmla="*/ 2789287 h 2791134"/>
              <a:gd name="connsiteX3" fmla="*/ 0 w 7862889"/>
              <a:gd name="connsiteY3" fmla="*/ 10047 h 2791134"/>
              <a:gd name="connsiteX4" fmla="*/ 1414866 w 7862889"/>
              <a:gd name="connsiteY4" fmla="*/ 0 h 2791134"/>
              <a:gd name="connsiteX5" fmla="*/ 1581525 w 7862889"/>
              <a:gd name="connsiteY5" fmla="*/ 1146371 h 2791134"/>
              <a:gd name="connsiteX6" fmla="*/ 2272406 w 7862889"/>
              <a:gd name="connsiteY6" fmla="*/ 1142370 h 2791134"/>
              <a:gd name="connsiteX7" fmla="*/ 2360512 w 7862889"/>
              <a:gd name="connsiteY7" fmla="*/ 192251 h 2791134"/>
              <a:gd name="connsiteX8" fmla="*/ 5475187 w 7862889"/>
              <a:gd name="connsiteY8" fmla="*/ 168439 h 2791134"/>
              <a:gd name="connsiteX9" fmla="*/ 5669709 w 7862889"/>
              <a:gd name="connsiteY9" fmla="*/ 1149702 h 2791134"/>
              <a:gd name="connsiteX10" fmla="*/ 6267918 w 7862889"/>
              <a:gd name="connsiteY10" fmla="*/ 1151225 h 2791134"/>
              <a:gd name="connsiteX11" fmla="*/ 6438900 w 7862889"/>
              <a:gd name="connsiteY11" fmla="*/ 7743 h 2791134"/>
              <a:gd name="connsiteX12" fmla="*/ 7859510 w 7862889"/>
              <a:gd name="connsiteY12" fmla="*/ 30174 h 2791134"/>
              <a:gd name="connsiteX0" fmla="*/ 7862889 w 7862889"/>
              <a:gd name="connsiteY0" fmla="*/ 24490 h 2796431"/>
              <a:gd name="connsiteX1" fmla="*/ 7862359 w 7862889"/>
              <a:gd name="connsiteY1" fmla="*/ 2791134 h 2796431"/>
              <a:gd name="connsiteX2" fmla="*/ 9525 w 7862889"/>
              <a:gd name="connsiteY2" fmla="*/ 2796431 h 2796431"/>
              <a:gd name="connsiteX3" fmla="*/ 0 w 7862889"/>
              <a:gd name="connsiteY3" fmla="*/ 10047 h 2796431"/>
              <a:gd name="connsiteX4" fmla="*/ 1414866 w 7862889"/>
              <a:gd name="connsiteY4" fmla="*/ 0 h 2796431"/>
              <a:gd name="connsiteX5" fmla="*/ 1581525 w 7862889"/>
              <a:gd name="connsiteY5" fmla="*/ 1146371 h 2796431"/>
              <a:gd name="connsiteX6" fmla="*/ 2272406 w 7862889"/>
              <a:gd name="connsiteY6" fmla="*/ 1142370 h 2796431"/>
              <a:gd name="connsiteX7" fmla="*/ 2360512 w 7862889"/>
              <a:gd name="connsiteY7" fmla="*/ 192251 h 2796431"/>
              <a:gd name="connsiteX8" fmla="*/ 5475187 w 7862889"/>
              <a:gd name="connsiteY8" fmla="*/ 168439 h 2796431"/>
              <a:gd name="connsiteX9" fmla="*/ 5669709 w 7862889"/>
              <a:gd name="connsiteY9" fmla="*/ 1149702 h 2796431"/>
              <a:gd name="connsiteX10" fmla="*/ 6267918 w 7862889"/>
              <a:gd name="connsiteY10" fmla="*/ 1151225 h 2796431"/>
              <a:gd name="connsiteX11" fmla="*/ 6438900 w 7862889"/>
              <a:gd name="connsiteY11" fmla="*/ 7743 h 2796431"/>
              <a:gd name="connsiteX12" fmla="*/ 7859510 w 7862889"/>
              <a:gd name="connsiteY12" fmla="*/ 30174 h 2796431"/>
              <a:gd name="connsiteX0" fmla="*/ 7862889 w 7862889"/>
              <a:gd name="connsiteY0" fmla="*/ 24490 h 2796431"/>
              <a:gd name="connsiteX1" fmla="*/ 7862359 w 7862889"/>
              <a:gd name="connsiteY1" fmla="*/ 2791134 h 2796431"/>
              <a:gd name="connsiteX2" fmla="*/ 9525 w 7862889"/>
              <a:gd name="connsiteY2" fmla="*/ 2796431 h 2796431"/>
              <a:gd name="connsiteX3" fmla="*/ 0 w 7862889"/>
              <a:gd name="connsiteY3" fmla="*/ 10047 h 2796431"/>
              <a:gd name="connsiteX4" fmla="*/ 1414866 w 7862889"/>
              <a:gd name="connsiteY4" fmla="*/ 0 h 2796431"/>
              <a:gd name="connsiteX5" fmla="*/ 1581525 w 7862889"/>
              <a:gd name="connsiteY5" fmla="*/ 1146371 h 2796431"/>
              <a:gd name="connsiteX6" fmla="*/ 2272406 w 7862889"/>
              <a:gd name="connsiteY6" fmla="*/ 1142370 h 2796431"/>
              <a:gd name="connsiteX7" fmla="*/ 2360512 w 7862889"/>
              <a:gd name="connsiteY7" fmla="*/ 192251 h 2796431"/>
              <a:gd name="connsiteX8" fmla="*/ 5536931 w 7862889"/>
              <a:gd name="connsiteY8" fmla="*/ 198527 h 2796431"/>
              <a:gd name="connsiteX9" fmla="*/ 5669709 w 7862889"/>
              <a:gd name="connsiteY9" fmla="*/ 1149702 h 2796431"/>
              <a:gd name="connsiteX10" fmla="*/ 6267918 w 7862889"/>
              <a:gd name="connsiteY10" fmla="*/ 1151225 h 2796431"/>
              <a:gd name="connsiteX11" fmla="*/ 6438900 w 7862889"/>
              <a:gd name="connsiteY11" fmla="*/ 7743 h 2796431"/>
              <a:gd name="connsiteX12" fmla="*/ 7859510 w 7862889"/>
              <a:gd name="connsiteY12" fmla="*/ 30174 h 2796431"/>
              <a:gd name="connsiteX0" fmla="*/ 7862889 w 7862889"/>
              <a:gd name="connsiteY0" fmla="*/ 24490 h 2796431"/>
              <a:gd name="connsiteX1" fmla="*/ 7862359 w 7862889"/>
              <a:gd name="connsiteY1" fmla="*/ 2791134 h 2796431"/>
              <a:gd name="connsiteX2" fmla="*/ 9525 w 7862889"/>
              <a:gd name="connsiteY2" fmla="*/ 2796431 h 2796431"/>
              <a:gd name="connsiteX3" fmla="*/ 0 w 7862889"/>
              <a:gd name="connsiteY3" fmla="*/ 10047 h 2796431"/>
              <a:gd name="connsiteX4" fmla="*/ 1414866 w 7862889"/>
              <a:gd name="connsiteY4" fmla="*/ 0 h 2796431"/>
              <a:gd name="connsiteX5" fmla="*/ 1581525 w 7862889"/>
              <a:gd name="connsiteY5" fmla="*/ 1146371 h 2796431"/>
              <a:gd name="connsiteX6" fmla="*/ 2272406 w 7862889"/>
              <a:gd name="connsiteY6" fmla="*/ 1142370 h 2796431"/>
              <a:gd name="connsiteX7" fmla="*/ 2360512 w 7862889"/>
              <a:gd name="connsiteY7" fmla="*/ 192251 h 2796431"/>
              <a:gd name="connsiteX8" fmla="*/ 5536931 w 7862889"/>
              <a:gd name="connsiteY8" fmla="*/ 198527 h 2796431"/>
              <a:gd name="connsiteX9" fmla="*/ 5669709 w 7862889"/>
              <a:gd name="connsiteY9" fmla="*/ 1149702 h 2796431"/>
              <a:gd name="connsiteX10" fmla="*/ 6267918 w 7862889"/>
              <a:gd name="connsiteY10" fmla="*/ 1151225 h 2796431"/>
              <a:gd name="connsiteX11" fmla="*/ 6811839 w 7862889"/>
              <a:gd name="connsiteY11" fmla="*/ 181277 h 2796431"/>
              <a:gd name="connsiteX12" fmla="*/ 7859510 w 7862889"/>
              <a:gd name="connsiteY12" fmla="*/ 30174 h 2796431"/>
              <a:gd name="connsiteX0" fmla="*/ 7862889 w 7868763"/>
              <a:gd name="connsiteY0" fmla="*/ 24490 h 2796431"/>
              <a:gd name="connsiteX1" fmla="*/ 7862359 w 7868763"/>
              <a:gd name="connsiteY1" fmla="*/ 2791134 h 2796431"/>
              <a:gd name="connsiteX2" fmla="*/ 9525 w 7868763"/>
              <a:gd name="connsiteY2" fmla="*/ 2796431 h 2796431"/>
              <a:gd name="connsiteX3" fmla="*/ 0 w 7868763"/>
              <a:gd name="connsiteY3" fmla="*/ 10047 h 2796431"/>
              <a:gd name="connsiteX4" fmla="*/ 1414866 w 7868763"/>
              <a:gd name="connsiteY4" fmla="*/ 0 h 2796431"/>
              <a:gd name="connsiteX5" fmla="*/ 1581525 w 7868763"/>
              <a:gd name="connsiteY5" fmla="*/ 1146371 h 2796431"/>
              <a:gd name="connsiteX6" fmla="*/ 2272406 w 7868763"/>
              <a:gd name="connsiteY6" fmla="*/ 1142370 h 2796431"/>
              <a:gd name="connsiteX7" fmla="*/ 2360512 w 7868763"/>
              <a:gd name="connsiteY7" fmla="*/ 192251 h 2796431"/>
              <a:gd name="connsiteX8" fmla="*/ 5536931 w 7868763"/>
              <a:gd name="connsiteY8" fmla="*/ 198527 h 2796431"/>
              <a:gd name="connsiteX9" fmla="*/ 5669709 w 7868763"/>
              <a:gd name="connsiteY9" fmla="*/ 1149702 h 2796431"/>
              <a:gd name="connsiteX10" fmla="*/ 6267918 w 7868763"/>
              <a:gd name="connsiteY10" fmla="*/ 1151225 h 2796431"/>
              <a:gd name="connsiteX11" fmla="*/ 6811839 w 7868763"/>
              <a:gd name="connsiteY11" fmla="*/ 181277 h 2796431"/>
              <a:gd name="connsiteX12" fmla="*/ 7868763 w 7868763"/>
              <a:gd name="connsiteY12" fmla="*/ 167496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5536931 w 7864000"/>
              <a:gd name="connsiteY8" fmla="*/ 198527 h 2796431"/>
              <a:gd name="connsiteX9" fmla="*/ 5669709 w 7864000"/>
              <a:gd name="connsiteY9" fmla="*/ 1149702 h 2796431"/>
              <a:gd name="connsiteX10" fmla="*/ 6267918 w 7864000"/>
              <a:gd name="connsiteY10" fmla="*/ 1151225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5536931 w 7864000"/>
              <a:gd name="connsiteY8" fmla="*/ 198527 h 2796431"/>
              <a:gd name="connsiteX9" fmla="*/ 5669709 w 7864000"/>
              <a:gd name="connsiteY9" fmla="*/ 1149702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5536931 w 7864000"/>
              <a:gd name="connsiteY8" fmla="*/ 198527 h 2796431"/>
              <a:gd name="connsiteX9" fmla="*/ 6667453 w 7864000"/>
              <a:gd name="connsiteY9" fmla="*/ 394846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94846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5852539 w 7864000"/>
              <a:gd name="connsiteY8" fmla="*/ 743560 h 2796431"/>
              <a:gd name="connsiteX9" fmla="*/ 6648975 w 7864000"/>
              <a:gd name="connsiteY9" fmla="*/ 255677 h 2796431"/>
              <a:gd name="connsiteX10" fmla="*/ 6667453 w 7864000"/>
              <a:gd name="connsiteY10" fmla="*/ 385321 h 2796431"/>
              <a:gd name="connsiteX11" fmla="*/ 6777506 w 7864000"/>
              <a:gd name="connsiteY11" fmla="*/ 384462 h 2796431"/>
              <a:gd name="connsiteX12" fmla="*/ 6811839 w 7864000"/>
              <a:gd name="connsiteY12" fmla="*/ 181277 h 2796431"/>
              <a:gd name="connsiteX13" fmla="*/ 7864000 w 7864000"/>
              <a:gd name="connsiteY13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581525 w 7864000"/>
              <a:gd name="connsiteY5" fmla="*/ 1146371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811979 w 7864000"/>
              <a:gd name="connsiteY5" fmla="*/ 815568 h 2796431"/>
              <a:gd name="connsiteX6" fmla="*/ 2272406 w 7864000"/>
              <a:gd name="connsiteY6" fmla="*/ 1142370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811979 w 7864000"/>
              <a:gd name="connsiteY5" fmla="*/ 815568 h 2796431"/>
              <a:gd name="connsiteX6" fmla="*/ 1172019 w 7864000"/>
              <a:gd name="connsiteY6" fmla="*/ 599544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811979 w 7864000"/>
              <a:gd name="connsiteY5" fmla="*/ 815568 h 2796431"/>
              <a:gd name="connsiteX6" fmla="*/ 1243704 w 7864000"/>
              <a:gd name="connsiteY6" fmla="*/ 375607 h 2796431"/>
              <a:gd name="connsiteX7" fmla="*/ 2360512 w 7864000"/>
              <a:gd name="connsiteY7" fmla="*/ 192251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811979 w 7864000"/>
              <a:gd name="connsiteY5" fmla="*/ 815568 h 2796431"/>
              <a:gd name="connsiteX6" fmla="*/ 1243704 w 7864000"/>
              <a:gd name="connsiteY6" fmla="*/ 375607 h 2796431"/>
              <a:gd name="connsiteX7" fmla="*/ 1250850 w 7864000"/>
              <a:gd name="connsiteY7" fmla="*/ 247020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811979 w 7864000"/>
              <a:gd name="connsiteY5" fmla="*/ 815568 h 2796431"/>
              <a:gd name="connsiteX6" fmla="*/ 1227035 w 7864000"/>
              <a:gd name="connsiteY6" fmla="*/ 392276 h 2796431"/>
              <a:gd name="connsiteX7" fmla="*/ 1250850 w 7864000"/>
              <a:gd name="connsiteY7" fmla="*/ 247020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24490 h 2796431"/>
              <a:gd name="connsiteX1" fmla="*/ 7862359 w 7864000"/>
              <a:gd name="connsiteY1" fmla="*/ 2791134 h 2796431"/>
              <a:gd name="connsiteX2" fmla="*/ 9525 w 7864000"/>
              <a:gd name="connsiteY2" fmla="*/ 2796431 h 2796431"/>
              <a:gd name="connsiteX3" fmla="*/ 0 w 7864000"/>
              <a:gd name="connsiteY3" fmla="*/ 10047 h 2796431"/>
              <a:gd name="connsiteX4" fmla="*/ 1414866 w 7864000"/>
              <a:gd name="connsiteY4" fmla="*/ 0 h 2796431"/>
              <a:gd name="connsiteX5" fmla="*/ 1095348 w 7864000"/>
              <a:gd name="connsiteY5" fmla="*/ 394087 h 2796431"/>
              <a:gd name="connsiteX6" fmla="*/ 1227035 w 7864000"/>
              <a:gd name="connsiteY6" fmla="*/ 392276 h 2796431"/>
              <a:gd name="connsiteX7" fmla="*/ 1250850 w 7864000"/>
              <a:gd name="connsiteY7" fmla="*/ 247020 h 2796431"/>
              <a:gd name="connsiteX8" fmla="*/ 6648975 w 7864000"/>
              <a:gd name="connsiteY8" fmla="*/ 255677 h 2796431"/>
              <a:gd name="connsiteX9" fmla="*/ 6667453 w 7864000"/>
              <a:gd name="connsiteY9" fmla="*/ 385321 h 2796431"/>
              <a:gd name="connsiteX10" fmla="*/ 6777506 w 7864000"/>
              <a:gd name="connsiteY10" fmla="*/ 384462 h 2796431"/>
              <a:gd name="connsiteX11" fmla="*/ 6811839 w 7864000"/>
              <a:gd name="connsiteY11" fmla="*/ 181277 h 2796431"/>
              <a:gd name="connsiteX12" fmla="*/ 7864000 w 7864000"/>
              <a:gd name="connsiteY12" fmla="*/ 184164 h 2796431"/>
              <a:gd name="connsiteX0" fmla="*/ 7862889 w 7864000"/>
              <a:gd name="connsiteY0" fmla="*/ 14443 h 2786384"/>
              <a:gd name="connsiteX1" fmla="*/ 7862359 w 7864000"/>
              <a:gd name="connsiteY1" fmla="*/ 2781087 h 2786384"/>
              <a:gd name="connsiteX2" fmla="*/ 9525 w 7864000"/>
              <a:gd name="connsiteY2" fmla="*/ 2786384 h 2786384"/>
              <a:gd name="connsiteX3" fmla="*/ 0 w 7864000"/>
              <a:gd name="connsiteY3" fmla="*/ 0 h 2786384"/>
              <a:gd name="connsiteX4" fmla="*/ 1057679 w 7864000"/>
              <a:gd name="connsiteY4" fmla="*/ 6622 h 2786384"/>
              <a:gd name="connsiteX5" fmla="*/ 1095348 w 7864000"/>
              <a:gd name="connsiteY5" fmla="*/ 384040 h 2786384"/>
              <a:gd name="connsiteX6" fmla="*/ 1227035 w 7864000"/>
              <a:gd name="connsiteY6" fmla="*/ 382229 h 2786384"/>
              <a:gd name="connsiteX7" fmla="*/ 1250850 w 7864000"/>
              <a:gd name="connsiteY7" fmla="*/ 236973 h 2786384"/>
              <a:gd name="connsiteX8" fmla="*/ 6648975 w 7864000"/>
              <a:gd name="connsiteY8" fmla="*/ 245630 h 2786384"/>
              <a:gd name="connsiteX9" fmla="*/ 6667453 w 7864000"/>
              <a:gd name="connsiteY9" fmla="*/ 375274 h 2786384"/>
              <a:gd name="connsiteX10" fmla="*/ 6777506 w 7864000"/>
              <a:gd name="connsiteY10" fmla="*/ 374415 h 2786384"/>
              <a:gd name="connsiteX11" fmla="*/ 6811839 w 7864000"/>
              <a:gd name="connsiteY11" fmla="*/ 171230 h 2786384"/>
              <a:gd name="connsiteX12" fmla="*/ 7864000 w 7864000"/>
              <a:gd name="connsiteY12" fmla="*/ 174117 h 2786384"/>
              <a:gd name="connsiteX0" fmla="*/ 7891972 w 7893083"/>
              <a:gd name="connsiteY0" fmla="*/ 194553 h 2961197"/>
              <a:gd name="connsiteX1" fmla="*/ 7891442 w 7893083"/>
              <a:gd name="connsiteY1" fmla="*/ 2961197 h 2961197"/>
              <a:gd name="connsiteX2" fmla="*/ 3969 w 7893083"/>
              <a:gd name="connsiteY2" fmla="*/ 926413 h 2961197"/>
              <a:gd name="connsiteX3" fmla="*/ 29083 w 7893083"/>
              <a:gd name="connsiteY3" fmla="*/ 180110 h 2961197"/>
              <a:gd name="connsiteX4" fmla="*/ 1086762 w 7893083"/>
              <a:gd name="connsiteY4" fmla="*/ 186732 h 2961197"/>
              <a:gd name="connsiteX5" fmla="*/ 1124431 w 7893083"/>
              <a:gd name="connsiteY5" fmla="*/ 564150 h 2961197"/>
              <a:gd name="connsiteX6" fmla="*/ 1256118 w 7893083"/>
              <a:gd name="connsiteY6" fmla="*/ 562339 h 2961197"/>
              <a:gd name="connsiteX7" fmla="*/ 1279933 w 7893083"/>
              <a:gd name="connsiteY7" fmla="*/ 417083 h 2961197"/>
              <a:gd name="connsiteX8" fmla="*/ 6678058 w 7893083"/>
              <a:gd name="connsiteY8" fmla="*/ 425740 h 2961197"/>
              <a:gd name="connsiteX9" fmla="*/ 6696536 w 7893083"/>
              <a:gd name="connsiteY9" fmla="*/ 555384 h 2961197"/>
              <a:gd name="connsiteX10" fmla="*/ 6806589 w 7893083"/>
              <a:gd name="connsiteY10" fmla="*/ 554525 h 2961197"/>
              <a:gd name="connsiteX11" fmla="*/ 6840922 w 7893083"/>
              <a:gd name="connsiteY11" fmla="*/ 351340 h 2961197"/>
              <a:gd name="connsiteX12" fmla="*/ 7893083 w 7893083"/>
              <a:gd name="connsiteY12" fmla="*/ 354227 h 2961197"/>
              <a:gd name="connsiteX0" fmla="*/ 7891972 w 7906368"/>
              <a:gd name="connsiteY0" fmla="*/ 220345 h 1142560"/>
              <a:gd name="connsiteX1" fmla="*/ 7906191 w 7906368"/>
              <a:gd name="connsiteY1" fmla="*/ 922215 h 1142560"/>
              <a:gd name="connsiteX2" fmla="*/ 3969 w 7906368"/>
              <a:gd name="connsiteY2" fmla="*/ 952205 h 1142560"/>
              <a:gd name="connsiteX3" fmla="*/ 29083 w 7906368"/>
              <a:gd name="connsiteY3" fmla="*/ 205902 h 1142560"/>
              <a:gd name="connsiteX4" fmla="*/ 1086762 w 7906368"/>
              <a:gd name="connsiteY4" fmla="*/ 212524 h 1142560"/>
              <a:gd name="connsiteX5" fmla="*/ 1124431 w 7906368"/>
              <a:gd name="connsiteY5" fmla="*/ 589942 h 1142560"/>
              <a:gd name="connsiteX6" fmla="*/ 1256118 w 7906368"/>
              <a:gd name="connsiteY6" fmla="*/ 588131 h 1142560"/>
              <a:gd name="connsiteX7" fmla="*/ 1279933 w 7906368"/>
              <a:gd name="connsiteY7" fmla="*/ 442875 h 1142560"/>
              <a:gd name="connsiteX8" fmla="*/ 6678058 w 7906368"/>
              <a:gd name="connsiteY8" fmla="*/ 451532 h 1142560"/>
              <a:gd name="connsiteX9" fmla="*/ 6696536 w 7906368"/>
              <a:gd name="connsiteY9" fmla="*/ 581176 h 1142560"/>
              <a:gd name="connsiteX10" fmla="*/ 6806589 w 7906368"/>
              <a:gd name="connsiteY10" fmla="*/ 580317 h 1142560"/>
              <a:gd name="connsiteX11" fmla="*/ 6840922 w 7906368"/>
              <a:gd name="connsiteY11" fmla="*/ 377132 h 1142560"/>
              <a:gd name="connsiteX12" fmla="*/ 7893083 w 7906368"/>
              <a:gd name="connsiteY12" fmla="*/ 380019 h 1142560"/>
              <a:gd name="connsiteX0" fmla="*/ 7862889 w 7877285"/>
              <a:gd name="connsiteY0" fmla="*/ 224049 h 1146264"/>
              <a:gd name="connsiteX1" fmla="*/ 7877108 w 7877285"/>
              <a:gd name="connsiteY1" fmla="*/ 925919 h 1146264"/>
              <a:gd name="connsiteX2" fmla="*/ 19131 w 7877285"/>
              <a:gd name="connsiteY2" fmla="*/ 926413 h 1146264"/>
              <a:gd name="connsiteX3" fmla="*/ 0 w 7877285"/>
              <a:gd name="connsiteY3" fmla="*/ 209606 h 1146264"/>
              <a:gd name="connsiteX4" fmla="*/ 1057679 w 7877285"/>
              <a:gd name="connsiteY4" fmla="*/ 216228 h 1146264"/>
              <a:gd name="connsiteX5" fmla="*/ 1095348 w 7877285"/>
              <a:gd name="connsiteY5" fmla="*/ 593646 h 1146264"/>
              <a:gd name="connsiteX6" fmla="*/ 1227035 w 7877285"/>
              <a:gd name="connsiteY6" fmla="*/ 591835 h 1146264"/>
              <a:gd name="connsiteX7" fmla="*/ 1250850 w 7877285"/>
              <a:gd name="connsiteY7" fmla="*/ 446579 h 1146264"/>
              <a:gd name="connsiteX8" fmla="*/ 6648975 w 7877285"/>
              <a:gd name="connsiteY8" fmla="*/ 455236 h 1146264"/>
              <a:gd name="connsiteX9" fmla="*/ 6667453 w 7877285"/>
              <a:gd name="connsiteY9" fmla="*/ 584880 h 1146264"/>
              <a:gd name="connsiteX10" fmla="*/ 6777506 w 7877285"/>
              <a:gd name="connsiteY10" fmla="*/ 584021 h 1146264"/>
              <a:gd name="connsiteX11" fmla="*/ 6811839 w 7877285"/>
              <a:gd name="connsiteY11" fmla="*/ 380836 h 1146264"/>
              <a:gd name="connsiteX12" fmla="*/ 7864000 w 7877285"/>
              <a:gd name="connsiteY12" fmla="*/ 383723 h 1146264"/>
              <a:gd name="connsiteX0" fmla="*/ 7847727 w 7862123"/>
              <a:gd name="connsiteY0" fmla="*/ 224049 h 1150767"/>
              <a:gd name="connsiteX1" fmla="*/ 7861946 w 7862123"/>
              <a:gd name="connsiteY1" fmla="*/ 925919 h 1150767"/>
              <a:gd name="connsiteX2" fmla="*/ 3969 w 7862123"/>
              <a:gd name="connsiteY2" fmla="*/ 926413 h 1150767"/>
              <a:gd name="connsiteX3" fmla="*/ 29083 w 7862123"/>
              <a:gd name="connsiteY3" fmla="*/ 224354 h 1150767"/>
              <a:gd name="connsiteX4" fmla="*/ 1042517 w 7862123"/>
              <a:gd name="connsiteY4" fmla="*/ 216228 h 1150767"/>
              <a:gd name="connsiteX5" fmla="*/ 1080186 w 7862123"/>
              <a:gd name="connsiteY5" fmla="*/ 593646 h 1150767"/>
              <a:gd name="connsiteX6" fmla="*/ 1211873 w 7862123"/>
              <a:gd name="connsiteY6" fmla="*/ 591835 h 1150767"/>
              <a:gd name="connsiteX7" fmla="*/ 1235688 w 7862123"/>
              <a:gd name="connsiteY7" fmla="*/ 446579 h 1150767"/>
              <a:gd name="connsiteX8" fmla="*/ 6633813 w 7862123"/>
              <a:gd name="connsiteY8" fmla="*/ 455236 h 1150767"/>
              <a:gd name="connsiteX9" fmla="*/ 6652291 w 7862123"/>
              <a:gd name="connsiteY9" fmla="*/ 584880 h 1150767"/>
              <a:gd name="connsiteX10" fmla="*/ 6762344 w 7862123"/>
              <a:gd name="connsiteY10" fmla="*/ 584021 h 1150767"/>
              <a:gd name="connsiteX11" fmla="*/ 6796677 w 7862123"/>
              <a:gd name="connsiteY11" fmla="*/ 380836 h 1150767"/>
              <a:gd name="connsiteX12" fmla="*/ 7848838 w 7862123"/>
              <a:gd name="connsiteY12" fmla="*/ 383723 h 1150767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25114 w 7858154"/>
              <a:gd name="connsiteY3" fmla="*/ 220650 h 1142560"/>
              <a:gd name="connsiteX4" fmla="*/ 1038548 w 7858154"/>
              <a:gd name="connsiteY4" fmla="*/ 212524 h 1142560"/>
              <a:gd name="connsiteX5" fmla="*/ 1076217 w 7858154"/>
              <a:gd name="connsiteY5" fmla="*/ 589942 h 1142560"/>
              <a:gd name="connsiteX6" fmla="*/ 1207904 w 7858154"/>
              <a:gd name="connsiteY6" fmla="*/ 58813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15589 w 7858154"/>
              <a:gd name="connsiteY3" fmla="*/ 215801 h 1142560"/>
              <a:gd name="connsiteX4" fmla="*/ 1038548 w 7858154"/>
              <a:gd name="connsiteY4" fmla="*/ 212524 h 1142560"/>
              <a:gd name="connsiteX5" fmla="*/ 1076217 w 7858154"/>
              <a:gd name="connsiteY5" fmla="*/ 589942 h 1142560"/>
              <a:gd name="connsiteX6" fmla="*/ 1207904 w 7858154"/>
              <a:gd name="connsiteY6" fmla="*/ 58813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15589 w 7858154"/>
              <a:gd name="connsiteY3" fmla="*/ 215801 h 1142560"/>
              <a:gd name="connsiteX4" fmla="*/ 1038548 w 7858154"/>
              <a:gd name="connsiteY4" fmla="*/ 212524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15589 w 7858154"/>
              <a:gd name="connsiteY3" fmla="*/ 215801 h 1142560"/>
              <a:gd name="connsiteX4" fmla="*/ 1038548 w 7858154"/>
              <a:gd name="connsiteY4" fmla="*/ 212524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15589 w 7858154"/>
              <a:gd name="connsiteY3" fmla="*/ 215801 h 1142560"/>
              <a:gd name="connsiteX4" fmla="*/ 1038548 w 7858154"/>
              <a:gd name="connsiteY4" fmla="*/ 302641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840 w 7858154"/>
              <a:gd name="connsiteY3" fmla="*/ 365996 h 1142560"/>
              <a:gd name="connsiteX4" fmla="*/ 1038548 w 7858154"/>
              <a:gd name="connsiteY4" fmla="*/ 302641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840 w 7858154"/>
              <a:gd name="connsiteY3" fmla="*/ 365996 h 1142560"/>
              <a:gd name="connsiteX4" fmla="*/ 1023799 w 7858154"/>
              <a:gd name="connsiteY4" fmla="*/ 362719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840 w 7858154"/>
              <a:gd name="connsiteY3" fmla="*/ 365996 h 1142560"/>
              <a:gd name="connsiteX4" fmla="*/ 1026181 w 7858154"/>
              <a:gd name="connsiteY4" fmla="*/ 348168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5602 w 7858154"/>
              <a:gd name="connsiteY3" fmla="*/ 346596 h 1142560"/>
              <a:gd name="connsiteX4" fmla="*/ 1026181 w 7858154"/>
              <a:gd name="connsiteY4" fmla="*/ 348168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844869 w 7858154"/>
              <a:gd name="connsiteY12" fmla="*/ 380019 h 1142560"/>
              <a:gd name="connsiteX13" fmla="*/ 7843758 w 7858154"/>
              <a:gd name="connsiteY13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5602 w 7858154"/>
              <a:gd name="connsiteY3" fmla="*/ 346596 h 1142560"/>
              <a:gd name="connsiteX4" fmla="*/ 1026181 w 7858154"/>
              <a:gd name="connsiteY4" fmla="*/ 348168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129551 w 7858154"/>
              <a:gd name="connsiteY12" fmla="*/ 590091 h 1142560"/>
              <a:gd name="connsiteX13" fmla="*/ 7844869 w 7858154"/>
              <a:gd name="connsiteY13" fmla="*/ 380019 h 1142560"/>
              <a:gd name="connsiteX14" fmla="*/ 7843758 w 7858154"/>
              <a:gd name="connsiteY14" fmla="*/ 220345 h 1142560"/>
              <a:gd name="connsiteX0" fmla="*/ 7843758 w 7858154"/>
              <a:gd name="connsiteY0" fmla="*/ 220345 h 1142560"/>
              <a:gd name="connsiteX1" fmla="*/ 7857977 w 7858154"/>
              <a:gd name="connsiteY1" fmla="*/ 922215 h 1142560"/>
              <a:gd name="connsiteX2" fmla="*/ 0 w 7858154"/>
              <a:gd name="connsiteY2" fmla="*/ 922709 h 1142560"/>
              <a:gd name="connsiteX3" fmla="*/ 5602 w 7858154"/>
              <a:gd name="connsiteY3" fmla="*/ 346596 h 1142560"/>
              <a:gd name="connsiteX4" fmla="*/ 1026181 w 7858154"/>
              <a:gd name="connsiteY4" fmla="*/ 348168 h 1142560"/>
              <a:gd name="connsiteX5" fmla="*/ 1076217 w 7858154"/>
              <a:gd name="connsiteY5" fmla="*/ 589942 h 1142560"/>
              <a:gd name="connsiteX6" fmla="*/ 1217429 w 7858154"/>
              <a:gd name="connsiteY6" fmla="*/ 592981 h 1142560"/>
              <a:gd name="connsiteX7" fmla="*/ 1231719 w 7858154"/>
              <a:gd name="connsiteY7" fmla="*/ 442875 h 1142560"/>
              <a:gd name="connsiteX8" fmla="*/ 6629844 w 7858154"/>
              <a:gd name="connsiteY8" fmla="*/ 451532 h 1142560"/>
              <a:gd name="connsiteX9" fmla="*/ 6648322 w 7858154"/>
              <a:gd name="connsiteY9" fmla="*/ 581176 h 1142560"/>
              <a:gd name="connsiteX10" fmla="*/ 6758375 w 7858154"/>
              <a:gd name="connsiteY10" fmla="*/ 580317 h 1142560"/>
              <a:gd name="connsiteX11" fmla="*/ 6792708 w 7858154"/>
              <a:gd name="connsiteY11" fmla="*/ 377132 h 1142560"/>
              <a:gd name="connsiteX12" fmla="*/ 7129551 w 7858154"/>
              <a:gd name="connsiteY12" fmla="*/ 590091 h 1142560"/>
              <a:gd name="connsiteX13" fmla="*/ 7843758 w 7858154"/>
              <a:gd name="connsiteY13" fmla="*/ 220345 h 1142560"/>
              <a:gd name="connsiteX0" fmla="*/ 7129551 w 7857977"/>
              <a:gd name="connsiteY0" fmla="*/ 243495 h 576113"/>
              <a:gd name="connsiteX1" fmla="*/ 7857977 w 7857977"/>
              <a:gd name="connsiteY1" fmla="*/ 575619 h 576113"/>
              <a:gd name="connsiteX2" fmla="*/ 0 w 7857977"/>
              <a:gd name="connsiteY2" fmla="*/ 576113 h 576113"/>
              <a:gd name="connsiteX3" fmla="*/ 5602 w 7857977"/>
              <a:gd name="connsiteY3" fmla="*/ 0 h 576113"/>
              <a:gd name="connsiteX4" fmla="*/ 1026181 w 7857977"/>
              <a:gd name="connsiteY4" fmla="*/ 1572 h 576113"/>
              <a:gd name="connsiteX5" fmla="*/ 1076217 w 7857977"/>
              <a:gd name="connsiteY5" fmla="*/ 243346 h 576113"/>
              <a:gd name="connsiteX6" fmla="*/ 1217429 w 7857977"/>
              <a:gd name="connsiteY6" fmla="*/ 246385 h 576113"/>
              <a:gd name="connsiteX7" fmla="*/ 1231719 w 7857977"/>
              <a:gd name="connsiteY7" fmla="*/ 96279 h 576113"/>
              <a:gd name="connsiteX8" fmla="*/ 6629844 w 7857977"/>
              <a:gd name="connsiteY8" fmla="*/ 104936 h 576113"/>
              <a:gd name="connsiteX9" fmla="*/ 6648322 w 7857977"/>
              <a:gd name="connsiteY9" fmla="*/ 234580 h 576113"/>
              <a:gd name="connsiteX10" fmla="*/ 6758375 w 7857977"/>
              <a:gd name="connsiteY10" fmla="*/ 233721 h 576113"/>
              <a:gd name="connsiteX11" fmla="*/ 6792708 w 7857977"/>
              <a:gd name="connsiteY11" fmla="*/ 30536 h 576113"/>
              <a:gd name="connsiteX12" fmla="*/ 7129551 w 7857977"/>
              <a:gd name="connsiteY12" fmla="*/ 243495 h 576113"/>
              <a:gd name="connsiteX0" fmla="*/ 7856354 w 7857977"/>
              <a:gd name="connsiteY0" fmla="*/ 43861 h 576113"/>
              <a:gd name="connsiteX1" fmla="*/ 7857977 w 7857977"/>
              <a:gd name="connsiteY1" fmla="*/ 575619 h 576113"/>
              <a:gd name="connsiteX2" fmla="*/ 0 w 7857977"/>
              <a:gd name="connsiteY2" fmla="*/ 576113 h 576113"/>
              <a:gd name="connsiteX3" fmla="*/ 5602 w 7857977"/>
              <a:gd name="connsiteY3" fmla="*/ 0 h 576113"/>
              <a:gd name="connsiteX4" fmla="*/ 1026181 w 7857977"/>
              <a:gd name="connsiteY4" fmla="*/ 1572 h 576113"/>
              <a:gd name="connsiteX5" fmla="*/ 1076217 w 7857977"/>
              <a:gd name="connsiteY5" fmla="*/ 243346 h 576113"/>
              <a:gd name="connsiteX6" fmla="*/ 1217429 w 7857977"/>
              <a:gd name="connsiteY6" fmla="*/ 246385 h 576113"/>
              <a:gd name="connsiteX7" fmla="*/ 1231719 w 7857977"/>
              <a:gd name="connsiteY7" fmla="*/ 96279 h 576113"/>
              <a:gd name="connsiteX8" fmla="*/ 6629844 w 7857977"/>
              <a:gd name="connsiteY8" fmla="*/ 104936 h 576113"/>
              <a:gd name="connsiteX9" fmla="*/ 6648322 w 7857977"/>
              <a:gd name="connsiteY9" fmla="*/ 234580 h 576113"/>
              <a:gd name="connsiteX10" fmla="*/ 6758375 w 7857977"/>
              <a:gd name="connsiteY10" fmla="*/ 233721 h 576113"/>
              <a:gd name="connsiteX11" fmla="*/ 6792708 w 7857977"/>
              <a:gd name="connsiteY11" fmla="*/ 30536 h 576113"/>
              <a:gd name="connsiteX12" fmla="*/ 7856354 w 7857977"/>
              <a:gd name="connsiteY12" fmla="*/ 43861 h 576113"/>
              <a:gd name="connsiteX0" fmla="*/ 7856354 w 7857977"/>
              <a:gd name="connsiteY0" fmla="*/ 34162 h 576113"/>
              <a:gd name="connsiteX1" fmla="*/ 7857977 w 7857977"/>
              <a:gd name="connsiteY1" fmla="*/ 575619 h 576113"/>
              <a:gd name="connsiteX2" fmla="*/ 0 w 7857977"/>
              <a:gd name="connsiteY2" fmla="*/ 576113 h 576113"/>
              <a:gd name="connsiteX3" fmla="*/ 5602 w 7857977"/>
              <a:gd name="connsiteY3" fmla="*/ 0 h 576113"/>
              <a:gd name="connsiteX4" fmla="*/ 1026181 w 7857977"/>
              <a:gd name="connsiteY4" fmla="*/ 1572 h 576113"/>
              <a:gd name="connsiteX5" fmla="*/ 1076217 w 7857977"/>
              <a:gd name="connsiteY5" fmla="*/ 243346 h 576113"/>
              <a:gd name="connsiteX6" fmla="*/ 1217429 w 7857977"/>
              <a:gd name="connsiteY6" fmla="*/ 246385 h 576113"/>
              <a:gd name="connsiteX7" fmla="*/ 1231719 w 7857977"/>
              <a:gd name="connsiteY7" fmla="*/ 96279 h 576113"/>
              <a:gd name="connsiteX8" fmla="*/ 6629844 w 7857977"/>
              <a:gd name="connsiteY8" fmla="*/ 104936 h 576113"/>
              <a:gd name="connsiteX9" fmla="*/ 6648322 w 7857977"/>
              <a:gd name="connsiteY9" fmla="*/ 234580 h 576113"/>
              <a:gd name="connsiteX10" fmla="*/ 6758375 w 7857977"/>
              <a:gd name="connsiteY10" fmla="*/ 233721 h 576113"/>
              <a:gd name="connsiteX11" fmla="*/ 6792708 w 7857977"/>
              <a:gd name="connsiteY11" fmla="*/ 30536 h 576113"/>
              <a:gd name="connsiteX12" fmla="*/ 7856354 w 7857977"/>
              <a:gd name="connsiteY12" fmla="*/ 34162 h 57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57977" h="576113">
                <a:moveTo>
                  <a:pt x="7856354" y="34162"/>
                </a:moveTo>
                <a:lnTo>
                  <a:pt x="7857977" y="575619"/>
                </a:lnTo>
                <a:lnTo>
                  <a:pt x="0" y="576113"/>
                </a:lnTo>
                <a:cubicBezTo>
                  <a:pt x="1867" y="384075"/>
                  <a:pt x="3735" y="192038"/>
                  <a:pt x="5602" y="0"/>
                </a:cubicBezTo>
                <a:lnTo>
                  <a:pt x="1026181" y="1572"/>
                </a:lnTo>
                <a:lnTo>
                  <a:pt x="1076217" y="243346"/>
                </a:lnTo>
                <a:lnTo>
                  <a:pt x="1217429" y="246385"/>
                </a:lnTo>
                <a:lnTo>
                  <a:pt x="1231719" y="96279"/>
                </a:lnTo>
                <a:lnTo>
                  <a:pt x="6629844" y="104936"/>
                </a:lnTo>
                <a:lnTo>
                  <a:pt x="6648322" y="234580"/>
                </a:lnTo>
                <a:lnTo>
                  <a:pt x="6758375" y="233721"/>
                </a:lnTo>
                <a:lnTo>
                  <a:pt x="6792708" y="30536"/>
                </a:lnTo>
                <a:lnTo>
                  <a:pt x="7856354" y="34162"/>
                </a:lnTo>
                <a:close/>
              </a:path>
            </a:pathLst>
          </a:custGeom>
          <a:solidFill>
            <a:srgbClr val="756D43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997412" y="4280740"/>
            <a:ext cx="108000" cy="108000"/>
          </a:xfrm>
          <a:prstGeom prst="ellipse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557252" y="4280740"/>
            <a:ext cx="108000" cy="108000"/>
          </a:xfrm>
          <a:prstGeom prst="ellipse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159604" y="4280740"/>
            <a:ext cx="108000" cy="108000"/>
          </a:xfrm>
          <a:prstGeom prst="ellipse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7469248" y="3817094"/>
            <a:ext cx="1069040" cy="559484"/>
          </a:xfrm>
          <a:custGeom>
            <a:avLst/>
            <a:gdLst>
              <a:gd name="connsiteX0" fmla="*/ 0 w 1238864"/>
              <a:gd name="connsiteY0" fmla="*/ 0 h 45391"/>
              <a:gd name="connsiteX1" fmla="*/ 589935 w 1238864"/>
              <a:gd name="connsiteY1" fmla="*/ 14748 h 45391"/>
              <a:gd name="connsiteX2" fmla="*/ 693174 w 1238864"/>
              <a:gd name="connsiteY2" fmla="*/ 29497 h 45391"/>
              <a:gd name="connsiteX3" fmla="*/ 1238864 w 1238864"/>
              <a:gd name="connsiteY3" fmla="*/ 44245 h 45391"/>
              <a:gd name="connsiteX0" fmla="*/ 2692079 w 3930943"/>
              <a:gd name="connsiteY0" fmla="*/ 0 h 644126"/>
              <a:gd name="connsiteX1" fmla="*/ 0 w 3930943"/>
              <a:gd name="connsiteY1" fmla="*/ 644126 h 644126"/>
              <a:gd name="connsiteX2" fmla="*/ 3282014 w 3930943"/>
              <a:gd name="connsiteY2" fmla="*/ 14748 h 644126"/>
              <a:gd name="connsiteX3" fmla="*/ 3385253 w 3930943"/>
              <a:gd name="connsiteY3" fmla="*/ 29497 h 644126"/>
              <a:gd name="connsiteX4" fmla="*/ 3930943 w 3930943"/>
              <a:gd name="connsiteY4" fmla="*/ 44245 h 644126"/>
              <a:gd name="connsiteX0" fmla="*/ 2692079 w 3930943"/>
              <a:gd name="connsiteY0" fmla="*/ 75955 h 720081"/>
              <a:gd name="connsiteX1" fmla="*/ 288033 w 3930943"/>
              <a:gd name="connsiteY1" fmla="*/ 0 h 720081"/>
              <a:gd name="connsiteX2" fmla="*/ 0 w 3930943"/>
              <a:gd name="connsiteY2" fmla="*/ 720081 h 720081"/>
              <a:gd name="connsiteX3" fmla="*/ 3282014 w 3930943"/>
              <a:gd name="connsiteY3" fmla="*/ 90703 h 720081"/>
              <a:gd name="connsiteX4" fmla="*/ 3385253 w 3930943"/>
              <a:gd name="connsiteY4" fmla="*/ 105452 h 720081"/>
              <a:gd name="connsiteX5" fmla="*/ 3930943 w 3930943"/>
              <a:gd name="connsiteY5" fmla="*/ 120200 h 720081"/>
              <a:gd name="connsiteX0" fmla="*/ 2404046 w 3642910"/>
              <a:gd name="connsiteY0" fmla="*/ 75955 h 1392710"/>
              <a:gd name="connsiteX1" fmla="*/ 0 w 3642910"/>
              <a:gd name="connsiteY1" fmla="*/ 0 h 1392710"/>
              <a:gd name="connsiteX2" fmla="*/ 1553095 w 3642910"/>
              <a:gd name="connsiteY2" fmla="*/ 1392710 h 1392710"/>
              <a:gd name="connsiteX3" fmla="*/ 2993981 w 3642910"/>
              <a:gd name="connsiteY3" fmla="*/ 90703 h 1392710"/>
              <a:gd name="connsiteX4" fmla="*/ 3097220 w 3642910"/>
              <a:gd name="connsiteY4" fmla="*/ 105452 h 1392710"/>
              <a:gd name="connsiteX5" fmla="*/ 3642910 w 3642910"/>
              <a:gd name="connsiteY5" fmla="*/ 120200 h 1392710"/>
              <a:gd name="connsiteX0" fmla="*/ 1461071 w 2699935"/>
              <a:gd name="connsiteY0" fmla="*/ 0 h 1316755"/>
              <a:gd name="connsiteX1" fmla="*/ 0 w 2699935"/>
              <a:gd name="connsiteY1" fmla="*/ 624132 h 1316755"/>
              <a:gd name="connsiteX2" fmla="*/ 610120 w 2699935"/>
              <a:gd name="connsiteY2" fmla="*/ 1316755 h 1316755"/>
              <a:gd name="connsiteX3" fmla="*/ 2051006 w 2699935"/>
              <a:gd name="connsiteY3" fmla="*/ 14748 h 1316755"/>
              <a:gd name="connsiteX4" fmla="*/ 2154245 w 2699935"/>
              <a:gd name="connsiteY4" fmla="*/ 29497 h 1316755"/>
              <a:gd name="connsiteX5" fmla="*/ 2699935 w 2699935"/>
              <a:gd name="connsiteY5" fmla="*/ 44245 h 1316755"/>
              <a:gd name="connsiteX0" fmla="*/ 0 w 3891577"/>
              <a:gd name="connsiteY0" fmla="*/ 604377 h 1302007"/>
              <a:gd name="connsiteX1" fmla="*/ 1191642 w 3891577"/>
              <a:gd name="connsiteY1" fmla="*/ 609384 h 1302007"/>
              <a:gd name="connsiteX2" fmla="*/ 1801762 w 3891577"/>
              <a:gd name="connsiteY2" fmla="*/ 1302007 h 1302007"/>
              <a:gd name="connsiteX3" fmla="*/ 3242648 w 3891577"/>
              <a:gd name="connsiteY3" fmla="*/ 0 h 1302007"/>
              <a:gd name="connsiteX4" fmla="*/ 3345887 w 3891577"/>
              <a:gd name="connsiteY4" fmla="*/ 14749 h 1302007"/>
              <a:gd name="connsiteX5" fmla="*/ 3891577 w 3891577"/>
              <a:gd name="connsiteY5" fmla="*/ 29497 h 1302007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3242648 w 3891577"/>
              <a:gd name="connsiteY3" fmla="*/ 0 h 2473582"/>
              <a:gd name="connsiteX4" fmla="*/ 3345887 w 3891577"/>
              <a:gd name="connsiteY4" fmla="*/ 14749 h 2473582"/>
              <a:gd name="connsiteX5" fmla="*/ 3891577 w 3891577"/>
              <a:gd name="connsiteY5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3242648 w 3891577"/>
              <a:gd name="connsiteY4" fmla="*/ 0 h 2473582"/>
              <a:gd name="connsiteX5" fmla="*/ 3345887 w 3891577"/>
              <a:gd name="connsiteY5" fmla="*/ 14749 h 2473582"/>
              <a:gd name="connsiteX6" fmla="*/ 3891577 w 3891577"/>
              <a:gd name="connsiteY6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2373262 w 3891577"/>
              <a:gd name="connsiteY4" fmla="*/ 1878267 h 2473582"/>
              <a:gd name="connsiteX5" fmla="*/ 3242648 w 3891577"/>
              <a:gd name="connsiteY5" fmla="*/ 0 h 2473582"/>
              <a:gd name="connsiteX6" fmla="*/ 3345887 w 3891577"/>
              <a:gd name="connsiteY6" fmla="*/ 14749 h 2473582"/>
              <a:gd name="connsiteX7" fmla="*/ 3891577 w 3891577"/>
              <a:gd name="connsiteY7" fmla="*/ 29497 h 247358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7" fmla="*/ 3345887 w 5487937"/>
              <a:gd name="connsiteY7" fmla="*/ 14749 h 2473582"/>
              <a:gd name="connsiteX8" fmla="*/ 3891577 w 5487937"/>
              <a:gd name="connsiteY8" fmla="*/ 29497 h 2473582"/>
              <a:gd name="connsiteX0" fmla="*/ 0 w 5487937"/>
              <a:gd name="connsiteY0" fmla="*/ 908537 h 2777742"/>
              <a:gd name="connsiteX1" fmla="*/ 1191642 w 5487937"/>
              <a:gd name="connsiteY1" fmla="*/ 913544 h 2777742"/>
              <a:gd name="connsiteX2" fmla="*/ 1620787 w 5487937"/>
              <a:gd name="connsiteY2" fmla="*/ 2777742 h 2777742"/>
              <a:gd name="connsiteX3" fmla="*/ 2282774 w 5487937"/>
              <a:gd name="connsiteY3" fmla="*/ 2777740 h 2777742"/>
              <a:gd name="connsiteX4" fmla="*/ 2373262 w 5487937"/>
              <a:gd name="connsiteY4" fmla="*/ 2182427 h 2777742"/>
              <a:gd name="connsiteX5" fmla="*/ 5487937 w 5487937"/>
              <a:gd name="connsiteY5" fmla="*/ 2158615 h 2777742"/>
              <a:gd name="connsiteX6" fmla="*/ 3242648 w 5487937"/>
              <a:gd name="connsiteY6" fmla="*/ 304160 h 2777742"/>
              <a:gd name="connsiteX7" fmla="*/ 3891577 w 5487937"/>
              <a:gd name="connsiteY7" fmla="*/ 333657 h 277774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0" fmla="*/ 0 w 6633548"/>
              <a:gd name="connsiteY0" fmla="*/ 0 h 1869205"/>
              <a:gd name="connsiteX1" fmla="*/ 1191642 w 6633548"/>
              <a:gd name="connsiteY1" fmla="*/ 5007 h 1869205"/>
              <a:gd name="connsiteX2" fmla="*/ 1620787 w 6633548"/>
              <a:gd name="connsiteY2" fmla="*/ 1869205 h 1869205"/>
              <a:gd name="connsiteX3" fmla="*/ 2282774 w 6633548"/>
              <a:gd name="connsiteY3" fmla="*/ 1869203 h 1869205"/>
              <a:gd name="connsiteX4" fmla="*/ 2373262 w 6633548"/>
              <a:gd name="connsiteY4" fmla="*/ 1273890 h 1869205"/>
              <a:gd name="connsiteX5" fmla="*/ 5487937 w 6633548"/>
              <a:gd name="connsiteY5" fmla="*/ 1250078 h 1869205"/>
              <a:gd name="connsiteX6" fmla="*/ 6633548 w 6633548"/>
              <a:gd name="connsiteY6" fmla="*/ 329073 h 186920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633548 w 6633548"/>
              <a:gd name="connsiteY7" fmla="*/ 329073 h 187396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278511 w 6633548"/>
              <a:gd name="connsiteY7" fmla="*/ 1873965 h 1873965"/>
              <a:gd name="connsiteX8" fmla="*/ 6633548 w 6633548"/>
              <a:gd name="connsiteY8" fmla="*/ 329073 h 1873965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7871798 w 7871798"/>
              <a:gd name="connsiteY8" fmla="*/ 0 h 1892554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743103 w 7332127"/>
              <a:gd name="connsiteY3" fmla="*/ 1887792 h 1892554"/>
              <a:gd name="connsiteX4" fmla="*/ 1833591 w 7332127"/>
              <a:gd name="connsiteY4" fmla="*/ 1292479 h 1892554"/>
              <a:gd name="connsiteX5" fmla="*/ 4948266 w 7332127"/>
              <a:gd name="connsiteY5" fmla="*/ 1268667 h 1892554"/>
              <a:gd name="connsiteX6" fmla="*/ 5076852 w 7332127"/>
              <a:gd name="connsiteY6" fmla="*/ 1892554 h 1892554"/>
              <a:gd name="connsiteX7" fmla="*/ 5738840 w 7332127"/>
              <a:gd name="connsiteY7" fmla="*/ 1892554 h 1892554"/>
              <a:gd name="connsiteX8" fmla="*/ 6162702 w 7332127"/>
              <a:gd name="connsiteY8" fmla="*/ 1842 h 1892554"/>
              <a:gd name="connsiteX9" fmla="*/ 7332127 w 7332127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833591 w 7332127"/>
              <a:gd name="connsiteY3" fmla="*/ 1292479 h 1892554"/>
              <a:gd name="connsiteX4" fmla="*/ 4948266 w 7332127"/>
              <a:gd name="connsiteY4" fmla="*/ 1268667 h 1892554"/>
              <a:gd name="connsiteX5" fmla="*/ 5076852 w 7332127"/>
              <a:gd name="connsiteY5" fmla="*/ 1892554 h 1892554"/>
              <a:gd name="connsiteX6" fmla="*/ 5738840 w 7332127"/>
              <a:gd name="connsiteY6" fmla="*/ 1892554 h 1892554"/>
              <a:gd name="connsiteX7" fmla="*/ 6162702 w 7332127"/>
              <a:gd name="connsiteY7" fmla="*/ 1842 h 1892554"/>
              <a:gd name="connsiteX8" fmla="*/ 7332127 w 7332127"/>
              <a:gd name="connsiteY8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4948266 w 7332127"/>
              <a:gd name="connsiteY3" fmla="*/ 1268667 h 1892554"/>
              <a:gd name="connsiteX4" fmla="*/ 5076852 w 7332127"/>
              <a:gd name="connsiteY4" fmla="*/ 1892554 h 1892554"/>
              <a:gd name="connsiteX5" fmla="*/ 5738840 w 7332127"/>
              <a:gd name="connsiteY5" fmla="*/ 1892554 h 1892554"/>
              <a:gd name="connsiteX6" fmla="*/ 6162702 w 7332127"/>
              <a:gd name="connsiteY6" fmla="*/ 1842 h 1892554"/>
              <a:gd name="connsiteX7" fmla="*/ 7332127 w 7332127"/>
              <a:gd name="connsiteY7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076852 w 7332127"/>
              <a:gd name="connsiteY3" fmla="*/ 1892554 h 1892554"/>
              <a:gd name="connsiteX4" fmla="*/ 5738840 w 7332127"/>
              <a:gd name="connsiteY4" fmla="*/ 1892554 h 1892554"/>
              <a:gd name="connsiteX5" fmla="*/ 6162702 w 7332127"/>
              <a:gd name="connsiteY5" fmla="*/ 1842 h 1892554"/>
              <a:gd name="connsiteX6" fmla="*/ 7332127 w 7332127"/>
              <a:gd name="connsiteY6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738840 w 7332127"/>
              <a:gd name="connsiteY3" fmla="*/ 1892554 h 1892554"/>
              <a:gd name="connsiteX4" fmla="*/ 6162702 w 7332127"/>
              <a:gd name="connsiteY4" fmla="*/ 1842 h 1892554"/>
              <a:gd name="connsiteX5" fmla="*/ 7332127 w 7332127"/>
              <a:gd name="connsiteY5" fmla="*/ 0 h 189255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6162702 w 7332127"/>
              <a:gd name="connsiteY3" fmla="*/ 1842 h 1887794"/>
              <a:gd name="connsiteX4" fmla="*/ 7332127 w 7332127"/>
              <a:gd name="connsiteY4" fmla="*/ 0 h 188779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1680007 w 7332127"/>
              <a:gd name="connsiteY3" fmla="*/ 720080 h 1887794"/>
              <a:gd name="connsiteX4" fmla="*/ 7332127 w 7332127"/>
              <a:gd name="connsiteY4" fmla="*/ 0 h 1887794"/>
              <a:gd name="connsiteX0" fmla="*/ 0 w 1752015"/>
              <a:gd name="connsiteY0" fmla="*/ 265247 h 1864198"/>
              <a:gd name="connsiteX1" fmla="*/ 651971 w 1752015"/>
              <a:gd name="connsiteY1" fmla="*/ 0 h 1864198"/>
              <a:gd name="connsiteX2" fmla="*/ 1081116 w 1752015"/>
              <a:gd name="connsiteY2" fmla="*/ 1864198 h 1864198"/>
              <a:gd name="connsiteX3" fmla="*/ 1680007 w 1752015"/>
              <a:gd name="connsiteY3" fmla="*/ 696484 h 1864198"/>
              <a:gd name="connsiteX4" fmla="*/ 1752015 w 1752015"/>
              <a:gd name="connsiteY4" fmla="*/ 264436 h 1864198"/>
              <a:gd name="connsiteX0" fmla="*/ 0 w 1366252"/>
              <a:gd name="connsiteY0" fmla="*/ 217622 h 1864198"/>
              <a:gd name="connsiteX1" fmla="*/ 266208 w 1366252"/>
              <a:gd name="connsiteY1" fmla="*/ 0 h 1864198"/>
              <a:gd name="connsiteX2" fmla="*/ 695353 w 1366252"/>
              <a:gd name="connsiteY2" fmla="*/ 1864198 h 1864198"/>
              <a:gd name="connsiteX3" fmla="*/ 1294244 w 1366252"/>
              <a:gd name="connsiteY3" fmla="*/ 696484 h 1864198"/>
              <a:gd name="connsiteX4" fmla="*/ 1366252 w 1366252"/>
              <a:gd name="connsiteY4" fmla="*/ 264436 h 1864198"/>
              <a:gd name="connsiteX0" fmla="*/ 0 w 1366252"/>
              <a:gd name="connsiteY0" fmla="*/ 0 h 1646576"/>
              <a:gd name="connsiteX1" fmla="*/ 70946 w 1366252"/>
              <a:gd name="connsiteY1" fmla="*/ 363403 h 1646576"/>
              <a:gd name="connsiteX2" fmla="*/ 695353 w 1366252"/>
              <a:gd name="connsiteY2" fmla="*/ 1646576 h 1646576"/>
              <a:gd name="connsiteX3" fmla="*/ 1294244 w 1366252"/>
              <a:gd name="connsiteY3" fmla="*/ 478862 h 1646576"/>
              <a:gd name="connsiteX4" fmla="*/ 1366252 w 1366252"/>
              <a:gd name="connsiteY4" fmla="*/ 46814 h 1646576"/>
              <a:gd name="connsiteX0" fmla="*/ 0 w 1366252"/>
              <a:gd name="connsiteY0" fmla="*/ 0 h 478862"/>
              <a:gd name="connsiteX1" fmla="*/ 70946 w 1366252"/>
              <a:gd name="connsiteY1" fmla="*/ 36340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0 h 478862"/>
              <a:gd name="connsiteX1" fmla="*/ 85233 w 1366252"/>
              <a:gd name="connsiteY1" fmla="*/ 38245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037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418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24398 w 823342"/>
              <a:gd name="connsiteY0" fmla="*/ 11676 h 394129"/>
              <a:gd name="connsiteX1" fmla="*/ 109631 w 823342"/>
              <a:gd name="connsiteY1" fmla="*/ 394129 h 394129"/>
              <a:gd name="connsiteX2" fmla="*/ 766210 w 823342"/>
              <a:gd name="connsiteY2" fmla="*/ 382299 h 394129"/>
              <a:gd name="connsiteX3" fmla="*/ 823342 w 823342"/>
              <a:gd name="connsiteY3" fmla="*/ 0 h 394129"/>
              <a:gd name="connsiteX4" fmla="*/ 0 w 823342"/>
              <a:gd name="connsiteY4" fmla="*/ 10865 h 394129"/>
              <a:gd name="connsiteX0" fmla="*/ 24398 w 823342"/>
              <a:gd name="connsiteY0" fmla="*/ 11676 h 401349"/>
              <a:gd name="connsiteX1" fmla="*/ 109631 w 823342"/>
              <a:gd name="connsiteY1" fmla="*/ 394129 h 401349"/>
              <a:gd name="connsiteX2" fmla="*/ 761447 w 823342"/>
              <a:gd name="connsiteY2" fmla="*/ 401349 h 401349"/>
              <a:gd name="connsiteX3" fmla="*/ 823342 w 823342"/>
              <a:gd name="connsiteY3" fmla="*/ 0 h 401349"/>
              <a:gd name="connsiteX4" fmla="*/ 0 w 823342"/>
              <a:gd name="connsiteY4" fmla="*/ 10865 h 401349"/>
              <a:gd name="connsiteX0" fmla="*/ 24398 w 842392"/>
              <a:gd name="connsiteY0" fmla="*/ 25963 h 415636"/>
              <a:gd name="connsiteX1" fmla="*/ 109631 w 842392"/>
              <a:gd name="connsiteY1" fmla="*/ 408416 h 415636"/>
              <a:gd name="connsiteX2" fmla="*/ 761447 w 842392"/>
              <a:gd name="connsiteY2" fmla="*/ 415636 h 415636"/>
              <a:gd name="connsiteX3" fmla="*/ 842392 w 842392"/>
              <a:gd name="connsiteY3" fmla="*/ 0 h 415636"/>
              <a:gd name="connsiteX4" fmla="*/ 0 w 842392"/>
              <a:gd name="connsiteY4" fmla="*/ 25152 h 415636"/>
              <a:gd name="connsiteX0" fmla="*/ 437353 w 1255347"/>
              <a:gd name="connsiteY0" fmla="*/ 502256 h 891929"/>
              <a:gd name="connsiteX1" fmla="*/ 522586 w 1255347"/>
              <a:gd name="connsiteY1" fmla="*/ 884709 h 891929"/>
              <a:gd name="connsiteX2" fmla="*/ 1174402 w 1255347"/>
              <a:gd name="connsiteY2" fmla="*/ 891929 h 891929"/>
              <a:gd name="connsiteX3" fmla="*/ 1255347 w 1255347"/>
              <a:gd name="connsiteY3" fmla="*/ 476293 h 891929"/>
              <a:gd name="connsiteX4" fmla="*/ 0 w 1255347"/>
              <a:gd name="connsiteY4" fmla="*/ 0 h 891929"/>
              <a:gd name="connsiteX0" fmla="*/ 437353 w 1198197"/>
              <a:gd name="connsiteY0" fmla="*/ 502256 h 891929"/>
              <a:gd name="connsiteX1" fmla="*/ 522586 w 1198197"/>
              <a:gd name="connsiteY1" fmla="*/ 884709 h 891929"/>
              <a:gd name="connsiteX2" fmla="*/ 1174402 w 1198197"/>
              <a:gd name="connsiteY2" fmla="*/ 891929 h 891929"/>
              <a:gd name="connsiteX3" fmla="*/ 1198197 w 1198197"/>
              <a:gd name="connsiteY3" fmla="*/ 9568 h 891929"/>
              <a:gd name="connsiteX4" fmla="*/ 0 w 1198197"/>
              <a:gd name="connsiteY4" fmla="*/ 0 h 891929"/>
              <a:gd name="connsiteX0" fmla="*/ 0 w 1413306"/>
              <a:gd name="connsiteY0" fmla="*/ 1092806 h 1092806"/>
              <a:gd name="connsiteX1" fmla="*/ 737695 w 1413306"/>
              <a:gd name="connsiteY1" fmla="*/ 884709 h 1092806"/>
              <a:gd name="connsiteX2" fmla="*/ 1389511 w 1413306"/>
              <a:gd name="connsiteY2" fmla="*/ 891929 h 1092806"/>
              <a:gd name="connsiteX3" fmla="*/ 1413306 w 1413306"/>
              <a:gd name="connsiteY3" fmla="*/ 9568 h 1092806"/>
              <a:gd name="connsiteX4" fmla="*/ 215109 w 1413306"/>
              <a:gd name="connsiteY4" fmla="*/ 0 h 1092806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389511 w 1413306"/>
              <a:gd name="connsiteY2" fmla="*/ 891929 h 1099022"/>
              <a:gd name="connsiteX3" fmla="*/ 1413306 w 1413306"/>
              <a:gd name="connsiteY3" fmla="*/ 9568 h 1099022"/>
              <a:gd name="connsiteX4" fmla="*/ 215109 w 1413306"/>
              <a:gd name="connsiteY4" fmla="*/ 0 h 1099022"/>
              <a:gd name="connsiteX0" fmla="*/ 0 w 1420153"/>
              <a:gd name="connsiteY0" fmla="*/ 1092806 h 1099022"/>
              <a:gd name="connsiteX1" fmla="*/ 1409208 w 1420153"/>
              <a:gd name="connsiteY1" fmla="*/ 1099022 h 1099022"/>
              <a:gd name="connsiteX2" fmla="*/ 1420153 w 1420153"/>
              <a:gd name="connsiteY2" fmla="*/ 908341 h 1099022"/>
              <a:gd name="connsiteX3" fmla="*/ 1413306 w 1420153"/>
              <a:gd name="connsiteY3" fmla="*/ 9568 h 1099022"/>
              <a:gd name="connsiteX4" fmla="*/ 215109 w 1420153"/>
              <a:gd name="connsiteY4" fmla="*/ 0 h 1099022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413306 w 1413306"/>
              <a:gd name="connsiteY2" fmla="*/ 9568 h 1099022"/>
              <a:gd name="connsiteX3" fmla="*/ 215109 w 1413306"/>
              <a:gd name="connsiteY3" fmla="*/ 0 h 1099022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413306 w 1413306"/>
              <a:gd name="connsiteY2" fmla="*/ 9568 h 1099022"/>
              <a:gd name="connsiteX3" fmla="*/ 234159 w 1413306"/>
              <a:gd name="connsiteY3" fmla="*/ 0 h 1099022"/>
              <a:gd name="connsiteX0" fmla="*/ 0 w 1422831"/>
              <a:gd name="connsiteY0" fmla="*/ 1116619 h 1116619"/>
              <a:gd name="connsiteX1" fmla="*/ 1418733 w 1422831"/>
              <a:gd name="connsiteY1" fmla="*/ 1099022 h 1116619"/>
              <a:gd name="connsiteX2" fmla="*/ 1422831 w 1422831"/>
              <a:gd name="connsiteY2" fmla="*/ 9568 h 1116619"/>
              <a:gd name="connsiteX3" fmla="*/ 243684 w 1422831"/>
              <a:gd name="connsiteY3" fmla="*/ 0 h 1116619"/>
              <a:gd name="connsiteX0" fmla="*/ 0 w 1425877"/>
              <a:gd name="connsiteY0" fmla="*/ 1116619 h 1125216"/>
              <a:gd name="connsiteX1" fmla="*/ 1425877 w 1425877"/>
              <a:gd name="connsiteY1" fmla="*/ 1125216 h 1125216"/>
              <a:gd name="connsiteX2" fmla="*/ 1422831 w 1425877"/>
              <a:gd name="connsiteY2" fmla="*/ 9568 h 1125216"/>
              <a:gd name="connsiteX3" fmla="*/ 243684 w 1425877"/>
              <a:gd name="connsiteY3" fmla="*/ 0 h 1125216"/>
              <a:gd name="connsiteX0" fmla="*/ 0 w 1428258"/>
              <a:gd name="connsiteY0" fmla="*/ 1123763 h 1125216"/>
              <a:gd name="connsiteX1" fmla="*/ 1428258 w 1428258"/>
              <a:gd name="connsiteY1" fmla="*/ 1125216 h 1125216"/>
              <a:gd name="connsiteX2" fmla="*/ 1425212 w 1428258"/>
              <a:gd name="connsiteY2" fmla="*/ 9568 h 1125216"/>
              <a:gd name="connsiteX3" fmla="*/ 246065 w 1428258"/>
              <a:gd name="connsiteY3" fmla="*/ 0 h 1125216"/>
              <a:gd name="connsiteX0" fmla="*/ 0 w 1426227"/>
              <a:gd name="connsiteY0" fmla="*/ 1123763 h 1129979"/>
              <a:gd name="connsiteX1" fmla="*/ 1421115 w 1426227"/>
              <a:gd name="connsiteY1" fmla="*/ 1129979 h 1129979"/>
              <a:gd name="connsiteX2" fmla="*/ 1425212 w 1426227"/>
              <a:gd name="connsiteY2" fmla="*/ 9568 h 1129979"/>
              <a:gd name="connsiteX3" fmla="*/ 246065 w 1426227"/>
              <a:gd name="connsiteY3" fmla="*/ 0 h 1129979"/>
              <a:gd name="connsiteX0" fmla="*/ 0 w 1426227"/>
              <a:gd name="connsiteY0" fmla="*/ 1123763 h 1134742"/>
              <a:gd name="connsiteX1" fmla="*/ 1423497 w 1426227"/>
              <a:gd name="connsiteY1" fmla="*/ 1134742 h 1134742"/>
              <a:gd name="connsiteX2" fmla="*/ 1425212 w 1426227"/>
              <a:gd name="connsiteY2" fmla="*/ 9568 h 1134742"/>
              <a:gd name="connsiteX3" fmla="*/ 246065 w 1426227"/>
              <a:gd name="connsiteY3" fmla="*/ 0 h 1134742"/>
              <a:gd name="connsiteX0" fmla="*/ 0 w 1437363"/>
              <a:gd name="connsiteY0" fmla="*/ 1123763 h 1284463"/>
              <a:gd name="connsiteX1" fmla="*/ 1437363 w 1437363"/>
              <a:gd name="connsiteY1" fmla="*/ 1284463 h 1284463"/>
              <a:gd name="connsiteX2" fmla="*/ 1425212 w 1437363"/>
              <a:gd name="connsiteY2" fmla="*/ 9568 h 1284463"/>
              <a:gd name="connsiteX3" fmla="*/ 246065 w 1437363"/>
              <a:gd name="connsiteY3" fmla="*/ 0 h 1284463"/>
              <a:gd name="connsiteX0" fmla="*/ 125410 w 1191298"/>
              <a:gd name="connsiteY0" fmla="*/ 1280925 h 1284463"/>
              <a:gd name="connsiteX1" fmla="*/ 1191298 w 1191298"/>
              <a:gd name="connsiteY1" fmla="*/ 1284463 h 1284463"/>
              <a:gd name="connsiteX2" fmla="*/ 1179147 w 1191298"/>
              <a:gd name="connsiteY2" fmla="*/ 9568 h 1284463"/>
              <a:gd name="connsiteX3" fmla="*/ 0 w 1191298"/>
              <a:gd name="connsiteY3" fmla="*/ 0 h 1284463"/>
              <a:gd name="connsiteX0" fmla="*/ 125410 w 1192068"/>
              <a:gd name="connsiteY0" fmla="*/ 1280925 h 1284463"/>
              <a:gd name="connsiteX1" fmla="*/ 1191298 w 1192068"/>
              <a:gd name="connsiteY1" fmla="*/ 1284463 h 1284463"/>
              <a:gd name="connsiteX2" fmla="*/ 1191053 w 1192068"/>
              <a:gd name="connsiteY2" fmla="*/ 885868 h 1284463"/>
              <a:gd name="connsiteX3" fmla="*/ 0 w 1192068"/>
              <a:gd name="connsiteY3" fmla="*/ 0 h 1284463"/>
              <a:gd name="connsiteX0" fmla="*/ 0 w 1066658"/>
              <a:gd name="connsiteY0" fmla="*/ 395057 h 398595"/>
              <a:gd name="connsiteX1" fmla="*/ 1065888 w 1066658"/>
              <a:gd name="connsiteY1" fmla="*/ 398595 h 398595"/>
              <a:gd name="connsiteX2" fmla="*/ 1065643 w 1066658"/>
              <a:gd name="connsiteY2" fmla="*/ 0 h 398595"/>
              <a:gd name="connsiteX3" fmla="*/ 265115 w 1066658"/>
              <a:gd name="connsiteY3" fmla="*/ 14245 h 398595"/>
              <a:gd name="connsiteX0" fmla="*/ 0 w 1069040"/>
              <a:gd name="connsiteY0" fmla="*/ 380812 h 571951"/>
              <a:gd name="connsiteX1" fmla="*/ 1065888 w 1069040"/>
              <a:gd name="connsiteY1" fmla="*/ 384350 h 571951"/>
              <a:gd name="connsiteX2" fmla="*/ 1068025 w 1069040"/>
              <a:gd name="connsiteY2" fmla="*/ 200068 h 571951"/>
              <a:gd name="connsiteX3" fmla="*/ 265115 w 1069040"/>
              <a:gd name="connsiteY3" fmla="*/ 0 h 571951"/>
              <a:gd name="connsiteX0" fmla="*/ 0 w 1069040"/>
              <a:gd name="connsiteY0" fmla="*/ 368345 h 559484"/>
              <a:gd name="connsiteX1" fmla="*/ 1065888 w 1069040"/>
              <a:gd name="connsiteY1" fmla="*/ 371883 h 559484"/>
              <a:gd name="connsiteX2" fmla="*/ 1068025 w 1069040"/>
              <a:gd name="connsiteY2" fmla="*/ 187601 h 559484"/>
              <a:gd name="connsiteX3" fmla="*/ 53184 w 1069040"/>
              <a:gd name="connsiteY3" fmla="*/ 187558 h 55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9040" h="559484">
                <a:moveTo>
                  <a:pt x="0" y="368345"/>
                </a:moveTo>
                <a:lnTo>
                  <a:pt x="1065888" y="371883"/>
                </a:lnTo>
                <a:cubicBezTo>
                  <a:pt x="1064873" y="0"/>
                  <a:pt x="1069040" y="559484"/>
                  <a:pt x="1068025" y="187601"/>
                </a:cubicBezTo>
                <a:lnTo>
                  <a:pt x="53184" y="187558"/>
                </a:lnTo>
              </a:path>
            </a:pathLst>
          </a:custGeom>
          <a:solidFill>
            <a:srgbClr val="D1CBAF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688330" y="3952951"/>
            <a:ext cx="1016451" cy="189385"/>
          </a:xfrm>
          <a:custGeom>
            <a:avLst/>
            <a:gdLst>
              <a:gd name="connsiteX0" fmla="*/ 0 w 1238864"/>
              <a:gd name="connsiteY0" fmla="*/ 0 h 45391"/>
              <a:gd name="connsiteX1" fmla="*/ 589935 w 1238864"/>
              <a:gd name="connsiteY1" fmla="*/ 14748 h 45391"/>
              <a:gd name="connsiteX2" fmla="*/ 693174 w 1238864"/>
              <a:gd name="connsiteY2" fmla="*/ 29497 h 45391"/>
              <a:gd name="connsiteX3" fmla="*/ 1238864 w 1238864"/>
              <a:gd name="connsiteY3" fmla="*/ 44245 h 45391"/>
              <a:gd name="connsiteX0" fmla="*/ 2692079 w 3930943"/>
              <a:gd name="connsiteY0" fmla="*/ 0 h 644126"/>
              <a:gd name="connsiteX1" fmla="*/ 0 w 3930943"/>
              <a:gd name="connsiteY1" fmla="*/ 644126 h 644126"/>
              <a:gd name="connsiteX2" fmla="*/ 3282014 w 3930943"/>
              <a:gd name="connsiteY2" fmla="*/ 14748 h 644126"/>
              <a:gd name="connsiteX3" fmla="*/ 3385253 w 3930943"/>
              <a:gd name="connsiteY3" fmla="*/ 29497 h 644126"/>
              <a:gd name="connsiteX4" fmla="*/ 3930943 w 3930943"/>
              <a:gd name="connsiteY4" fmla="*/ 44245 h 644126"/>
              <a:gd name="connsiteX0" fmla="*/ 2692079 w 3930943"/>
              <a:gd name="connsiteY0" fmla="*/ 75955 h 720081"/>
              <a:gd name="connsiteX1" fmla="*/ 288033 w 3930943"/>
              <a:gd name="connsiteY1" fmla="*/ 0 h 720081"/>
              <a:gd name="connsiteX2" fmla="*/ 0 w 3930943"/>
              <a:gd name="connsiteY2" fmla="*/ 720081 h 720081"/>
              <a:gd name="connsiteX3" fmla="*/ 3282014 w 3930943"/>
              <a:gd name="connsiteY3" fmla="*/ 90703 h 720081"/>
              <a:gd name="connsiteX4" fmla="*/ 3385253 w 3930943"/>
              <a:gd name="connsiteY4" fmla="*/ 105452 h 720081"/>
              <a:gd name="connsiteX5" fmla="*/ 3930943 w 3930943"/>
              <a:gd name="connsiteY5" fmla="*/ 120200 h 720081"/>
              <a:gd name="connsiteX0" fmla="*/ 2404046 w 3642910"/>
              <a:gd name="connsiteY0" fmla="*/ 75955 h 1392710"/>
              <a:gd name="connsiteX1" fmla="*/ 0 w 3642910"/>
              <a:gd name="connsiteY1" fmla="*/ 0 h 1392710"/>
              <a:gd name="connsiteX2" fmla="*/ 1553095 w 3642910"/>
              <a:gd name="connsiteY2" fmla="*/ 1392710 h 1392710"/>
              <a:gd name="connsiteX3" fmla="*/ 2993981 w 3642910"/>
              <a:gd name="connsiteY3" fmla="*/ 90703 h 1392710"/>
              <a:gd name="connsiteX4" fmla="*/ 3097220 w 3642910"/>
              <a:gd name="connsiteY4" fmla="*/ 105452 h 1392710"/>
              <a:gd name="connsiteX5" fmla="*/ 3642910 w 3642910"/>
              <a:gd name="connsiteY5" fmla="*/ 120200 h 1392710"/>
              <a:gd name="connsiteX0" fmla="*/ 1461071 w 2699935"/>
              <a:gd name="connsiteY0" fmla="*/ 0 h 1316755"/>
              <a:gd name="connsiteX1" fmla="*/ 0 w 2699935"/>
              <a:gd name="connsiteY1" fmla="*/ 624132 h 1316755"/>
              <a:gd name="connsiteX2" fmla="*/ 610120 w 2699935"/>
              <a:gd name="connsiteY2" fmla="*/ 1316755 h 1316755"/>
              <a:gd name="connsiteX3" fmla="*/ 2051006 w 2699935"/>
              <a:gd name="connsiteY3" fmla="*/ 14748 h 1316755"/>
              <a:gd name="connsiteX4" fmla="*/ 2154245 w 2699935"/>
              <a:gd name="connsiteY4" fmla="*/ 29497 h 1316755"/>
              <a:gd name="connsiteX5" fmla="*/ 2699935 w 2699935"/>
              <a:gd name="connsiteY5" fmla="*/ 44245 h 1316755"/>
              <a:gd name="connsiteX0" fmla="*/ 0 w 3891577"/>
              <a:gd name="connsiteY0" fmla="*/ 604377 h 1302007"/>
              <a:gd name="connsiteX1" fmla="*/ 1191642 w 3891577"/>
              <a:gd name="connsiteY1" fmla="*/ 609384 h 1302007"/>
              <a:gd name="connsiteX2" fmla="*/ 1801762 w 3891577"/>
              <a:gd name="connsiteY2" fmla="*/ 1302007 h 1302007"/>
              <a:gd name="connsiteX3" fmla="*/ 3242648 w 3891577"/>
              <a:gd name="connsiteY3" fmla="*/ 0 h 1302007"/>
              <a:gd name="connsiteX4" fmla="*/ 3345887 w 3891577"/>
              <a:gd name="connsiteY4" fmla="*/ 14749 h 1302007"/>
              <a:gd name="connsiteX5" fmla="*/ 3891577 w 3891577"/>
              <a:gd name="connsiteY5" fmla="*/ 29497 h 1302007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3242648 w 3891577"/>
              <a:gd name="connsiteY3" fmla="*/ 0 h 2473582"/>
              <a:gd name="connsiteX4" fmla="*/ 3345887 w 3891577"/>
              <a:gd name="connsiteY4" fmla="*/ 14749 h 2473582"/>
              <a:gd name="connsiteX5" fmla="*/ 3891577 w 3891577"/>
              <a:gd name="connsiteY5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3242648 w 3891577"/>
              <a:gd name="connsiteY4" fmla="*/ 0 h 2473582"/>
              <a:gd name="connsiteX5" fmla="*/ 3345887 w 3891577"/>
              <a:gd name="connsiteY5" fmla="*/ 14749 h 2473582"/>
              <a:gd name="connsiteX6" fmla="*/ 3891577 w 3891577"/>
              <a:gd name="connsiteY6" fmla="*/ 29497 h 2473582"/>
              <a:gd name="connsiteX0" fmla="*/ 0 w 3891577"/>
              <a:gd name="connsiteY0" fmla="*/ 604377 h 2473582"/>
              <a:gd name="connsiteX1" fmla="*/ 1191642 w 3891577"/>
              <a:gd name="connsiteY1" fmla="*/ 609384 h 2473582"/>
              <a:gd name="connsiteX2" fmla="*/ 1620787 w 3891577"/>
              <a:gd name="connsiteY2" fmla="*/ 2473582 h 2473582"/>
              <a:gd name="connsiteX3" fmla="*/ 2282774 w 3891577"/>
              <a:gd name="connsiteY3" fmla="*/ 2473580 h 2473582"/>
              <a:gd name="connsiteX4" fmla="*/ 2373262 w 3891577"/>
              <a:gd name="connsiteY4" fmla="*/ 1878267 h 2473582"/>
              <a:gd name="connsiteX5" fmla="*/ 3242648 w 3891577"/>
              <a:gd name="connsiteY5" fmla="*/ 0 h 2473582"/>
              <a:gd name="connsiteX6" fmla="*/ 3345887 w 3891577"/>
              <a:gd name="connsiteY6" fmla="*/ 14749 h 2473582"/>
              <a:gd name="connsiteX7" fmla="*/ 3891577 w 3891577"/>
              <a:gd name="connsiteY7" fmla="*/ 29497 h 247358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7" fmla="*/ 3345887 w 5487937"/>
              <a:gd name="connsiteY7" fmla="*/ 14749 h 2473582"/>
              <a:gd name="connsiteX8" fmla="*/ 3891577 w 5487937"/>
              <a:gd name="connsiteY8" fmla="*/ 29497 h 2473582"/>
              <a:gd name="connsiteX0" fmla="*/ 0 w 5487937"/>
              <a:gd name="connsiteY0" fmla="*/ 908537 h 2777742"/>
              <a:gd name="connsiteX1" fmla="*/ 1191642 w 5487937"/>
              <a:gd name="connsiteY1" fmla="*/ 913544 h 2777742"/>
              <a:gd name="connsiteX2" fmla="*/ 1620787 w 5487937"/>
              <a:gd name="connsiteY2" fmla="*/ 2777742 h 2777742"/>
              <a:gd name="connsiteX3" fmla="*/ 2282774 w 5487937"/>
              <a:gd name="connsiteY3" fmla="*/ 2777740 h 2777742"/>
              <a:gd name="connsiteX4" fmla="*/ 2373262 w 5487937"/>
              <a:gd name="connsiteY4" fmla="*/ 2182427 h 2777742"/>
              <a:gd name="connsiteX5" fmla="*/ 5487937 w 5487937"/>
              <a:gd name="connsiteY5" fmla="*/ 2158615 h 2777742"/>
              <a:gd name="connsiteX6" fmla="*/ 3242648 w 5487937"/>
              <a:gd name="connsiteY6" fmla="*/ 304160 h 2777742"/>
              <a:gd name="connsiteX7" fmla="*/ 3891577 w 5487937"/>
              <a:gd name="connsiteY7" fmla="*/ 333657 h 2777742"/>
              <a:gd name="connsiteX0" fmla="*/ 0 w 5487937"/>
              <a:gd name="connsiteY0" fmla="*/ 604377 h 2473582"/>
              <a:gd name="connsiteX1" fmla="*/ 1191642 w 5487937"/>
              <a:gd name="connsiteY1" fmla="*/ 609384 h 2473582"/>
              <a:gd name="connsiteX2" fmla="*/ 1620787 w 5487937"/>
              <a:gd name="connsiteY2" fmla="*/ 2473582 h 2473582"/>
              <a:gd name="connsiteX3" fmla="*/ 2282774 w 5487937"/>
              <a:gd name="connsiteY3" fmla="*/ 2473580 h 2473582"/>
              <a:gd name="connsiteX4" fmla="*/ 2373262 w 5487937"/>
              <a:gd name="connsiteY4" fmla="*/ 1878267 h 2473582"/>
              <a:gd name="connsiteX5" fmla="*/ 5487937 w 5487937"/>
              <a:gd name="connsiteY5" fmla="*/ 1854455 h 2473582"/>
              <a:gd name="connsiteX6" fmla="*/ 3242648 w 5487937"/>
              <a:gd name="connsiteY6" fmla="*/ 0 h 2473582"/>
              <a:gd name="connsiteX0" fmla="*/ 0 w 6633548"/>
              <a:gd name="connsiteY0" fmla="*/ 0 h 1869205"/>
              <a:gd name="connsiteX1" fmla="*/ 1191642 w 6633548"/>
              <a:gd name="connsiteY1" fmla="*/ 5007 h 1869205"/>
              <a:gd name="connsiteX2" fmla="*/ 1620787 w 6633548"/>
              <a:gd name="connsiteY2" fmla="*/ 1869205 h 1869205"/>
              <a:gd name="connsiteX3" fmla="*/ 2282774 w 6633548"/>
              <a:gd name="connsiteY3" fmla="*/ 1869203 h 1869205"/>
              <a:gd name="connsiteX4" fmla="*/ 2373262 w 6633548"/>
              <a:gd name="connsiteY4" fmla="*/ 1273890 h 1869205"/>
              <a:gd name="connsiteX5" fmla="*/ 5487937 w 6633548"/>
              <a:gd name="connsiteY5" fmla="*/ 1250078 h 1869205"/>
              <a:gd name="connsiteX6" fmla="*/ 6633548 w 6633548"/>
              <a:gd name="connsiteY6" fmla="*/ 329073 h 186920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633548 w 6633548"/>
              <a:gd name="connsiteY7" fmla="*/ 329073 h 1873965"/>
              <a:gd name="connsiteX0" fmla="*/ 0 w 6633548"/>
              <a:gd name="connsiteY0" fmla="*/ 0 h 1873965"/>
              <a:gd name="connsiteX1" fmla="*/ 1191642 w 6633548"/>
              <a:gd name="connsiteY1" fmla="*/ 5007 h 1873965"/>
              <a:gd name="connsiteX2" fmla="*/ 1620787 w 6633548"/>
              <a:gd name="connsiteY2" fmla="*/ 1869205 h 1873965"/>
              <a:gd name="connsiteX3" fmla="*/ 2282774 w 6633548"/>
              <a:gd name="connsiteY3" fmla="*/ 1869203 h 1873965"/>
              <a:gd name="connsiteX4" fmla="*/ 2373262 w 6633548"/>
              <a:gd name="connsiteY4" fmla="*/ 1273890 h 1873965"/>
              <a:gd name="connsiteX5" fmla="*/ 5487937 w 6633548"/>
              <a:gd name="connsiteY5" fmla="*/ 1250078 h 1873965"/>
              <a:gd name="connsiteX6" fmla="*/ 5616523 w 6633548"/>
              <a:gd name="connsiteY6" fmla="*/ 1873965 h 1873965"/>
              <a:gd name="connsiteX7" fmla="*/ 6278511 w 6633548"/>
              <a:gd name="connsiteY7" fmla="*/ 1873965 h 1873965"/>
              <a:gd name="connsiteX8" fmla="*/ 6633548 w 6633548"/>
              <a:gd name="connsiteY8" fmla="*/ 329073 h 1873965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7871798 w 7871798"/>
              <a:gd name="connsiteY8" fmla="*/ 0 h 1892554"/>
              <a:gd name="connsiteX0" fmla="*/ 0 w 7871798"/>
              <a:gd name="connsiteY0" fmla="*/ 18589 h 1892554"/>
              <a:gd name="connsiteX1" fmla="*/ 1191642 w 7871798"/>
              <a:gd name="connsiteY1" fmla="*/ 23596 h 1892554"/>
              <a:gd name="connsiteX2" fmla="*/ 1620787 w 7871798"/>
              <a:gd name="connsiteY2" fmla="*/ 1887794 h 1892554"/>
              <a:gd name="connsiteX3" fmla="*/ 2282774 w 7871798"/>
              <a:gd name="connsiteY3" fmla="*/ 1887792 h 1892554"/>
              <a:gd name="connsiteX4" fmla="*/ 2373262 w 7871798"/>
              <a:gd name="connsiteY4" fmla="*/ 1292479 h 1892554"/>
              <a:gd name="connsiteX5" fmla="*/ 5487937 w 7871798"/>
              <a:gd name="connsiteY5" fmla="*/ 1268667 h 1892554"/>
              <a:gd name="connsiteX6" fmla="*/ 5616523 w 7871798"/>
              <a:gd name="connsiteY6" fmla="*/ 1892554 h 1892554"/>
              <a:gd name="connsiteX7" fmla="*/ 6278511 w 7871798"/>
              <a:gd name="connsiteY7" fmla="*/ 1892554 h 1892554"/>
              <a:gd name="connsiteX8" fmla="*/ 6702373 w 7871798"/>
              <a:gd name="connsiteY8" fmla="*/ 1842 h 1892554"/>
              <a:gd name="connsiteX9" fmla="*/ 7871798 w 7871798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743103 w 7332127"/>
              <a:gd name="connsiteY3" fmla="*/ 1887792 h 1892554"/>
              <a:gd name="connsiteX4" fmla="*/ 1833591 w 7332127"/>
              <a:gd name="connsiteY4" fmla="*/ 1292479 h 1892554"/>
              <a:gd name="connsiteX5" fmla="*/ 4948266 w 7332127"/>
              <a:gd name="connsiteY5" fmla="*/ 1268667 h 1892554"/>
              <a:gd name="connsiteX6" fmla="*/ 5076852 w 7332127"/>
              <a:gd name="connsiteY6" fmla="*/ 1892554 h 1892554"/>
              <a:gd name="connsiteX7" fmla="*/ 5738840 w 7332127"/>
              <a:gd name="connsiteY7" fmla="*/ 1892554 h 1892554"/>
              <a:gd name="connsiteX8" fmla="*/ 6162702 w 7332127"/>
              <a:gd name="connsiteY8" fmla="*/ 1842 h 1892554"/>
              <a:gd name="connsiteX9" fmla="*/ 7332127 w 7332127"/>
              <a:gd name="connsiteY9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1833591 w 7332127"/>
              <a:gd name="connsiteY3" fmla="*/ 1292479 h 1892554"/>
              <a:gd name="connsiteX4" fmla="*/ 4948266 w 7332127"/>
              <a:gd name="connsiteY4" fmla="*/ 1268667 h 1892554"/>
              <a:gd name="connsiteX5" fmla="*/ 5076852 w 7332127"/>
              <a:gd name="connsiteY5" fmla="*/ 1892554 h 1892554"/>
              <a:gd name="connsiteX6" fmla="*/ 5738840 w 7332127"/>
              <a:gd name="connsiteY6" fmla="*/ 1892554 h 1892554"/>
              <a:gd name="connsiteX7" fmla="*/ 6162702 w 7332127"/>
              <a:gd name="connsiteY7" fmla="*/ 1842 h 1892554"/>
              <a:gd name="connsiteX8" fmla="*/ 7332127 w 7332127"/>
              <a:gd name="connsiteY8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4948266 w 7332127"/>
              <a:gd name="connsiteY3" fmla="*/ 1268667 h 1892554"/>
              <a:gd name="connsiteX4" fmla="*/ 5076852 w 7332127"/>
              <a:gd name="connsiteY4" fmla="*/ 1892554 h 1892554"/>
              <a:gd name="connsiteX5" fmla="*/ 5738840 w 7332127"/>
              <a:gd name="connsiteY5" fmla="*/ 1892554 h 1892554"/>
              <a:gd name="connsiteX6" fmla="*/ 6162702 w 7332127"/>
              <a:gd name="connsiteY6" fmla="*/ 1842 h 1892554"/>
              <a:gd name="connsiteX7" fmla="*/ 7332127 w 7332127"/>
              <a:gd name="connsiteY7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076852 w 7332127"/>
              <a:gd name="connsiteY3" fmla="*/ 1892554 h 1892554"/>
              <a:gd name="connsiteX4" fmla="*/ 5738840 w 7332127"/>
              <a:gd name="connsiteY4" fmla="*/ 1892554 h 1892554"/>
              <a:gd name="connsiteX5" fmla="*/ 6162702 w 7332127"/>
              <a:gd name="connsiteY5" fmla="*/ 1842 h 1892554"/>
              <a:gd name="connsiteX6" fmla="*/ 7332127 w 7332127"/>
              <a:gd name="connsiteY6" fmla="*/ 0 h 1892554"/>
              <a:gd name="connsiteX0" fmla="*/ 0 w 7332127"/>
              <a:gd name="connsiteY0" fmla="*/ 288843 h 1892554"/>
              <a:gd name="connsiteX1" fmla="*/ 651971 w 7332127"/>
              <a:gd name="connsiteY1" fmla="*/ 23596 h 1892554"/>
              <a:gd name="connsiteX2" fmla="*/ 1081116 w 7332127"/>
              <a:gd name="connsiteY2" fmla="*/ 1887794 h 1892554"/>
              <a:gd name="connsiteX3" fmla="*/ 5738840 w 7332127"/>
              <a:gd name="connsiteY3" fmla="*/ 1892554 h 1892554"/>
              <a:gd name="connsiteX4" fmla="*/ 6162702 w 7332127"/>
              <a:gd name="connsiteY4" fmla="*/ 1842 h 1892554"/>
              <a:gd name="connsiteX5" fmla="*/ 7332127 w 7332127"/>
              <a:gd name="connsiteY5" fmla="*/ 0 h 189255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6162702 w 7332127"/>
              <a:gd name="connsiteY3" fmla="*/ 1842 h 1887794"/>
              <a:gd name="connsiteX4" fmla="*/ 7332127 w 7332127"/>
              <a:gd name="connsiteY4" fmla="*/ 0 h 1887794"/>
              <a:gd name="connsiteX0" fmla="*/ 0 w 7332127"/>
              <a:gd name="connsiteY0" fmla="*/ 288843 h 1887794"/>
              <a:gd name="connsiteX1" fmla="*/ 651971 w 7332127"/>
              <a:gd name="connsiteY1" fmla="*/ 23596 h 1887794"/>
              <a:gd name="connsiteX2" fmla="*/ 1081116 w 7332127"/>
              <a:gd name="connsiteY2" fmla="*/ 1887794 h 1887794"/>
              <a:gd name="connsiteX3" fmla="*/ 1680007 w 7332127"/>
              <a:gd name="connsiteY3" fmla="*/ 720080 h 1887794"/>
              <a:gd name="connsiteX4" fmla="*/ 7332127 w 7332127"/>
              <a:gd name="connsiteY4" fmla="*/ 0 h 1887794"/>
              <a:gd name="connsiteX0" fmla="*/ 0 w 1752015"/>
              <a:gd name="connsiteY0" fmla="*/ 265247 h 1864198"/>
              <a:gd name="connsiteX1" fmla="*/ 651971 w 1752015"/>
              <a:gd name="connsiteY1" fmla="*/ 0 h 1864198"/>
              <a:gd name="connsiteX2" fmla="*/ 1081116 w 1752015"/>
              <a:gd name="connsiteY2" fmla="*/ 1864198 h 1864198"/>
              <a:gd name="connsiteX3" fmla="*/ 1680007 w 1752015"/>
              <a:gd name="connsiteY3" fmla="*/ 696484 h 1864198"/>
              <a:gd name="connsiteX4" fmla="*/ 1752015 w 1752015"/>
              <a:gd name="connsiteY4" fmla="*/ 264436 h 1864198"/>
              <a:gd name="connsiteX0" fmla="*/ 0 w 1366252"/>
              <a:gd name="connsiteY0" fmla="*/ 217622 h 1864198"/>
              <a:gd name="connsiteX1" fmla="*/ 266208 w 1366252"/>
              <a:gd name="connsiteY1" fmla="*/ 0 h 1864198"/>
              <a:gd name="connsiteX2" fmla="*/ 695353 w 1366252"/>
              <a:gd name="connsiteY2" fmla="*/ 1864198 h 1864198"/>
              <a:gd name="connsiteX3" fmla="*/ 1294244 w 1366252"/>
              <a:gd name="connsiteY3" fmla="*/ 696484 h 1864198"/>
              <a:gd name="connsiteX4" fmla="*/ 1366252 w 1366252"/>
              <a:gd name="connsiteY4" fmla="*/ 264436 h 1864198"/>
              <a:gd name="connsiteX0" fmla="*/ 0 w 1366252"/>
              <a:gd name="connsiteY0" fmla="*/ 0 h 1646576"/>
              <a:gd name="connsiteX1" fmla="*/ 70946 w 1366252"/>
              <a:gd name="connsiteY1" fmla="*/ 363403 h 1646576"/>
              <a:gd name="connsiteX2" fmla="*/ 695353 w 1366252"/>
              <a:gd name="connsiteY2" fmla="*/ 1646576 h 1646576"/>
              <a:gd name="connsiteX3" fmla="*/ 1294244 w 1366252"/>
              <a:gd name="connsiteY3" fmla="*/ 478862 h 1646576"/>
              <a:gd name="connsiteX4" fmla="*/ 1366252 w 1366252"/>
              <a:gd name="connsiteY4" fmla="*/ 46814 h 1646576"/>
              <a:gd name="connsiteX0" fmla="*/ 0 w 1366252"/>
              <a:gd name="connsiteY0" fmla="*/ 0 h 478862"/>
              <a:gd name="connsiteX1" fmla="*/ 70946 w 1366252"/>
              <a:gd name="connsiteY1" fmla="*/ 36340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0 h 478862"/>
              <a:gd name="connsiteX1" fmla="*/ 85233 w 1366252"/>
              <a:gd name="connsiteY1" fmla="*/ 382453 h 478862"/>
              <a:gd name="connsiteX2" fmla="*/ 703712 w 1366252"/>
              <a:gd name="connsiteY2" fmla="*/ 370623 h 478862"/>
              <a:gd name="connsiteX3" fmla="*/ 1294244 w 1366252"/>
              <a:gd name="connsiteY3" fmla="*/ 478862 h 478862"/>
              <a:gd name="connsiteX4" fmla="*/ 1366252 w 1366252"/>
              <a:gd name="connsiteY4" fmla="*/ 46814 h 478862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037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0 w 1366252"/>
              <a:gd name="connsiteY0" fmla="*/ 11676 h 394129"/>
              <a:gd name="connsiteX1" fmla="*/ 85233 w 1366252"/>
              <a:gd name="connsiteY1" fmla="*/ 394129 h 394129"/>
              <a:gd name="connsiteX2" fmla="*/ 741812 w 1366252"/>
              <a:gd name="connsiteY2" fmla="*/ 382299 h 394129"/>
              <a:gd name="connsiteX3" fmla="*/ 798944 w 1366252"/>
              <a:gd name="connsiteY3" fmla="*/ 0 h 394129"/>
              <a:gd name="connsiteX4" fmla="*/ 1366252 w 1366252"/>
              <a:gd name="connsiteY4" fmla="*/ 58490 h 394129"/>
              <a:gd name="connsiteX0" fmla="*/ 24398 w 823342"/>
              <a:gd name="connsiteY0" fmla="*/ 11676 h 394129"/>
              <a:gd name="connsiteX1" fmla="*/ 109631 w 823342"/>
              <a:gd name="connsiteY1" fmla="*/ 394129 h 394129"/>
              <a:gd name="connsiteX2" fmla="*/ 766210 w 823342"/>
              <a:gd name="connsiteY2" fmla="*/ 382299 h 394129"/>
              <a:gd name="connsiteX3" fmla="*/ 823342 w 823342"/>
              <a:gd name="connsiteY3" fmla="*/ 0 h 394129"/>
              <a:gd name="connsiteX4" fmla="*/ 0 w 823342"/>
              <a:gd name="connsiteY4" fmla="*/ 10865 h 394129"/>
              <a:gd name="connsiteX0" fmla="*/ 24398 w 823342"/>
              <a:gd name="connsiteY0" fmla="*/ 11676 h 401349"/>
              <a:gd name="connsiteX1" fmla="*/ 109631 w 823342"/>
              <a:gd name="connsiteY1" fmla="*/ 394129 h 401349"/>
              <a:gd name="connsiteX2" fmla="*/ 761447 w 823342"/>
              <a:gd name="connsiteY2" fmla="*/ 401349 h 401349"/>
              <a:gd name="connsiteX3" fmla="*/ 823342 w 823342"/>
              <a:gd name="connsiteY3" fmla="*/ 0 h 401349"/>
              <a:gd name="connsiteX4" fmla="*/ 0 w 823342"/>
              <a:gd name="connsiteY4" fmla="*/ 10865 h 401349"/>
              <a:gd name="connsiteX0" fmla="*/ 24398 w 842392"/>
              <a:gd name="connsiteY0" fmla="*/ 25963 h 415636"/>
              <a:gd name="connsiteX1" fmla="*/ 109631 w 842392"/>
              <a:gd name="connsiteY1" fmla="*/ 408416 h 415636"/>
              <a:gd name="connsiteX2" fmla="*/ 761447 w 842392"/>
              <a:gd name="connsiteY2" fmla="*/ 415636 h 415636"/>
              <a:gd name="connsiteX3" fmla="*/ 842392 w 842392"/>
              <a:gd name="connsiteY3" fmla="*/ 0 h 415636"/>
              <a:gd name="connsiteX4" fmla="*/ 0 w 842392"/>
              <a:gd name="connsiteY4" fmla="*/ 25152 h 415636"/>
              <a:gd name="connsiteX0" fmla="*/ 437353 w 1255347"/>
              <a:gd name="connsiteY0" fmla="*/ 502256 h 891929"/>
              <a:gd name="connsiteX1" fmla="*/ 522586 w 1255347"/>
              <a:gd name="connsiteY1" fmla="*/ 884709 h 891929"/>
              <a:gd name="connsiteX2" fmla="*/ 1174402 w 1255347"/>
              <a:gd name="connsiteY2" fmla="*/ 891929 h 891929"/>
              <a:gd name="connsiteX3" fmla="*/ 1255347 w 1255347"/>
              <a:gd name="connsiteY3" fmla="*/ 476293 h 891929"/>
              <a:gd name="connsiteX4" fmla="*/ 0 w 1255347"/>
              <a:gd name="connsiteY4" fmla="*/ 0 h 891929"/>
              <a:gd name="connsiteX0" fmla="*/ 437353 w 1198197"/>
              <a:gd name="connsiteY0" fmla="*/ 502256 h 891929"/>
              <a:gd name="connsiteX1" fmla="*/ 522586 w 1198197"/>
              <a:gd name="connsiteY1" fmla="*/ 884709 h 891929"/>
              <a:gd name="connsiteX2" fmla="*/ 1174402 w 1198197"/>
              <a:gd name="connsiteY2" fmla="*/ 891929 h 891929"/>
              <a:gd name="connsiteX3" fmla="*/ 1198197 w 1198197"/>
              <a:gd name="connsiteY3" fmla="*/ 9568 h 891929"/>
              <a:gd name="connsiteX4" fmla="*/ 0 w 1198197"/>
              <a:gd name="connsiteY4" fmla="*/ 0 h 891929"/>
              <a:gd name="connsiteX0" fmla="*/ 0 w 1413306"/>
              <a:gd name="connsiteY0" fmla="*/ 1092806 h 1092806"/>
              <a:gd name="connsiteX1" fmla="*/ 737695 w 1413306"/>
              <a:gd name="connsiteY1" fmla="*/ 884709 h 1092806"/>
              <a:gd name="connsiteX2" fmla="*/ 1389511 w 1413306"/>
              <a:gd name="connsiteY2" fmla="*/ 891929 h 1092806"/>
              <a:gd name="connsiteX3" fmla="*/ 1413306 w 1413306"/>
              <a:gd name="connsiteY3" fmla="*/ 9568 h 1092806"/>
              <a:gd name="connsiteX4" fmla="*/ 215109 w 1413306"/>
              <a:gd name="connsiteY4" fmla="*/ 0 h 1092806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389511 w 1413306"/>
              <a:gd name="connsiteY2" fmla="*/ 891929 h 1099022"/>
              <a:gd name="connsiteX3" fmla="*/ 1413306 w 1413306"/>
              <a:gd name="connsiteY3" fmla="*/ 9568 h 1099022"/>
              <a:gd name="connsiteX4" fmla="*/ 215109 w 1413306"/>
              <a:gd name="connsiteY4" fmla="*/ 0 h 1099022"/>
              <a:gd name="connsiteX0" fmla="*/ 0 w 1420153"/>
              <a:gd name="connsiteY0" fmla="*/ 1092806 h 1099022"/>
              <a:gd name="connsiteX1" fmla="*/ 1409208 w 1420153"/>
              <a:gd name="connsiteY1" fmla="*/ 1099022 h 1099022"/>
              <a:gd name="connsiteX2" fmla="*/ 1420153 w 1420153"/>
              <a:gd name="connsiteY2" fmla="*/ 908341 h 1099022"/>
              <a:gd name="connsiteX3" fmla="*/ 1413306 w 1420153"/>
              <a:gd name="connsiteY3" fmla="*/ 9568 h 1099022"/>
              <a:gd name="connsiteX4" fmla="*/ 215109 w 1420153"/>
              <a:gd name="connsiteY4" fmla="*/ 0 h 1099022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413306 w 1413306"/>
              <a:gd name="connsiteY2" fmla="*/ 9568 h 1099022"/>
              <a:gd name="connsiteX3" fmla="*/ 215109 w 1413306"/>
              <a:gd name="connsiteY3" fmla="*/ 0 h 1099022"/>
              <a:gd name="connsiteX0" fmla="*/ 0 w 1413306"/>
              <a:gd name="connsiteY0" fmla="*/ 1092806 h 1099022"/>
              <a:gd name="connsiteX1" fmla="*/ 1409208 w 1413306"/>
              <a:gd name="connsiteY1" fmla="*/ 1099022 h 1099022"/>
              <a:gd name="connsiteX2" fmla="*/ 1413306 w 1413306"/>
              <a:gd name="connsiteY2" fmla="*/ 9568 h 1099022"/>
              <a:gd name="connsiteX3" fmla="*/ 234159 w 1413306"/>
              <a:gd name="connsiteY3" fmla="*/ 0 h 1099022"/>
              <a:gd name="connsiteX0" fmla="*/ 8728 w 1422034"/>
              <a:gd name="connsiteY0" fmla="*/ 1102331 h 1108547"/>
              <a:gd name="connsiteX1" fmla="*/ 1417936 w 1422034"/>
              <a:gd name="connsiteY1" fmla="*/ 1108547 h 1108547"/>
              <a:gd name="connsiteX2" fmla="*/ 1422034 w 1422034"/>
              <a:gd name="connsiteY2" fmla="*/ 19093 h 1108547"/>
              <a:gd name="connsiteX3" fmla="*/ 0 w 1422034"/>
              <a:gd name="connsiteY3" fmla="*/ 0 h 1108547"/>
              <a:gd name="connsiteX0" fmla="*/ 0 w 1427593"/>
              <a:gd name="connsiteY0" fmla="*/ 1102331 h 1108547"/>
              <a:gd name="connsiteX1" fmla="*/ 1423495 w 1427593"/>
              <a:gd name="connsiteY1" fmla="*/ 1108547 h 1108547"/>
              <a:gd name="connsiteX2" fmla="*/ 1427593 w 1427593"/>
              <a:gd name="connsiteY2" fmla="*/ 19093 h 1108547"/>
              <a:gd name="connsiteX3" fmla="*/ 5559 w 1427593"/>
              <a:gd name="connsiteY3" fmla="*/ 0 h 1108547"/>
              <a:gd name="connsiteX0" fmla="*/ 0 w 1423495"/>
              <a:gd name="connsiteY0" fmla="*/ 1102331 h 1108547"/>
              <a:gd name="connsiteX1" fmla="*/ 1423495 w 1423495"/>
              <a:gd name="connsiteY1" fmla="*/ 1108547 h 1108547"/>
              <a:gd name="connsiteX2" fmla="*/ 1184706 w 1423495"/>
              <a:gd name="connsiteY2" fmla="*/ 14331 h 1108547"/>
              <a:gd name="connsiteX3" fmla="*/ 5559 w 1423495"/>
              <a:gd name="connsiteY3" fmla="*/ 0 h 1108547"/>
              <a:gd name="connsiteX0" fmla="*/ 3966 w 1427461"/>
              <a:gd name="connsiteY0" fmla="*/ 1097569 h 1103785"/>
              <a:gd name="connsiteX1" fmla="*/ 1427461 w 1427461"/>
              <a:gd name="connsiteY1" fmla="*/ 1103785 h 1103785"/>
              <a:gd name="connsiteX2" fmla="*/ 1188672 w 1427461"/>
              <a:gd name="connsiteY2" fmla="*/ 9569 h 1103785"/>
              <a:gd name="connsiteX3" fmla="*/ 0 w 1427461"/>
              <a:gd name="connsiteY3" fmla="*/ 0 h 1103785"/>
              <a:gd name="connsiteX0" fmla="*/ 3966 w 1432224"/>
              <a:gd name="connsiteY0" fmla="*/ 1097569 h 1103785"/>
              <a:gd name="connsiteX1" fmla="*/ 1432224 w 1432224"/>
              <a:gd name="connsiteY1" fmla="*/ 1103785 h 1103785"/>
              <a:gd name="connsiteX2" fmla="*/ 1188672 w 1432224"/>
              <a:gd name="connsiteY2" fmla="*/ 9569 h 1103785"/>
              <a:gd name="connsiteX3" fmla="*/ 0 w 1432224"/>
              <a:gd name="connsiteY3" fmla="*/ 0 h 1103785"/>
              <a:gd name="connsiteX0" fmla="*/ 27629 w 1432224"/>
              <a:gd name="connsiteY0" fmla="*/ 1102034 h 1103785"/>
              <a:gd name="connsiteX1" fmla="*/ 1432224 w 1432224"/>
              <a:gd name="connsiteY1" fmla="*/ 1103785 h 1103785"/>
              <a:gd name="connsiteX2" fmla="*/ 1188672 w 1432224"/>
              <a:gd name="connsiteY2" fmla="*/ 9569 h 1103785"/>
              <a:gd name="connsiteX3" fmla="*/ 0 w 1432224"/>
              <a:gd name="connsiteY3" fmla="*/ 0 h 1103785"/>
              <a:gd name="connsiteX0" fmla="*/ 27629 w 1432224"/>
              <a:gd name="connsiteY0" fmla="*/ 1102034 h 1103785"/>
              <a:gd name="connsiteX1" fmla="*/ 15004 w 1432224"/>
              <a:gd name="connsiteY1" fmla="*/ 1095848 h 1103785"/>
              <a:gd name="connsiteX2" fmla="*/ 1432224 w 1432224"/>
              <a:gd name="connsiteY2" fmla="*/ 1103785 h 1103785"/>
              <a:gd name="connsiteX3" fmla="*/ 1188672 w 1432224"/>
              <a:gd name="connsiteY3" fmla="*/ 9569 h 1103785"/>
              <a:gd name="connsiteX4" fmla="*/ 0 w 1432224"/>
              <a:gd name="connsiteY4" fmla="*/ 0 h 1103785"/>
              <a:gd name="connsiteX0" fmla="*/ 63053 w 1467648"/>
              <a:gd name="connsiteY0" fmla="*/ 1102034 h 1110433"/>
              <a:gd name="connsiteX1" fmla="*/ 0 w 1467648"/>
              <a:gd name="connsiteY1" fmla="*/ 1110433 h 1110433"/>
              <a:gd name="connsiteX2" fmla="*/ 1467648 w 1467648"/>
              <a:gd name="connsiteY2" fmla="*/ 1103785 h 1110433"/>
              <a:gd name="connsiteX3" fmla="*/ 1224096 w 1467648"/>
              <a:gd name="connsiteY3" fmla="*/ 9569 h 1110433"/>
              <a:gd name="connsiteX4" fmla="*/ 35424 w 1467648"/>
              <a:gd name="connsiteY4" fmla="*/ 0 h 1110433"/>
              <a:gd name="connsiteX0" fmla="*/ 27629 w 1432224"/>
              <a:gd name="connsiteY0" fmla="*/ 1102034 h 1103785"/>
              <a:gd name="connsiteX1" fmla="*/ 1432224 w 1432224"/>
              <a:gd name="connsiteY1" fmla="*/ 1103785 h 1103785"/>
              <a:gd name="connsiteX2" fmla="*/ 1188672 w 1432224"/>
              <a:gd name="connsiteY2" fmla="*/ 9569 h 1103785"/>
              <a:gd name="connsiteX3" fmla="*/ 0 w 1432224"/>
              <a:gd name="connsiteY3" fmla="*/ 0 h 1103785"/>
              <a:gd name="connsiteX0" fmla="*/ 15723 w 1432224"/>
              <a:gd name="connsiteY0" fmla="*/ 1104415 h 1104415"/>
              <a:gd name="connsiteX1" fmla="*/ 1432224 w 1432224"/>
              <a:gd name="connsiteY1" fmla="*/ 1103785 h 1104415"/>
              <a:gd name="connsiteX2" fmla="*/ 1188672 w 1432224"/>
              <a:gd name="connsiteY2" fmla="*/ 9569 h 1104415"/>
              <a:gd name="connsiteX3" fmla="*/ 0 w 1432224"/>
              <a:gd name="connsiteY3" fmla="*/ 0 h 1104415"/>
              <a:gd name="connsiteX0" fmla="*/ 0 w 1416501"/>
              <a:gd name="connsiteY0" fmla="*/ 1099653 h 1099653"/>
              <a:gd name="connsiteX1" fmla="*/ 1416501 w 1416501"/>
              <a:gd name="connsiteY1" fmla="*/ 1099023 h 1099653"/>
              <a:gd name="connsiteX2" fmla="*/ 1172949 w 1416501"/>
              <a:gd name="connsiteY2" fmla="*/ 4807 h 1099653"/>
              <a:gd name="connsiteX3" fmla="*/ 8089 w 1416501"/>
              <a:gd name="connsiteY3" fmla="*/ 0 h 1099653"/>
              <a:gd name="connsiteX0" fmla="*/ 0 w 1172949"/>
              <a:gd name="connsiteY0" fmla="*/ 1099653 h 1101404"/>
              <a:gd name="connsiteX1" fmla="*/ 1016451 w 1172949"/>
              <a:gd name="connsiteY1" fmla="*/ 1101404 h 1101404"/>
              <a:gd name="connsiteX2" fmla="*/ 1172949 w 1172949"/>
              <a:gd name="connsiteY2" fmla="*/ 4807 h 1101404"/>
              <a:gd name="connsiteX3" fmla="*/ 8089 w 1172949"/>
              <a:gd name="connsiteY3" fmla="*/ 0 h 1101404"/>
              <a:gd name="connsiteX0" fmla="*/ 0 w 1016451"/>
              <a:gd name="connsiteY0" fmla="*/ 1099653 h 1101404"/>
              <a:gd name="connsiteX1" fmla="*/ 1016451 w 1016451"/>
              <a:gd name="connsiteY1" fmla="*/ 1101404 h 1101404"/>
              <a:gd name="connsiteX2" fmla="*/ 941968 w 1016451"/>
              <a:gd name="connsiteY2" fmla="*/ 902538 h 1101404"/>
              <a:gd name="connsiteX3" fmla="*/ 8089 w 1016451"/>
              <a:gd name="connsiteY3" fmla="*/ 0 h 1101404"/>
              <a:gd name="connsiteX0" fmla="*/ 0 w 1016451"/>
              <a:gd name="connsiteY0" fmla="*/ 197115 h 198866"/>
              <a:gd name="connsiteX1" fmla="*/ 1016451 w 1016451"/>
              <a:gd name="connsiteY1" fmla="*/ 198866 h 198866"/>
              <a:gd name="connsiteX2" fmla="*/ 941968 w 1016451"/>
              <a:gd name="connsiteY2" fmla="*/ 0 h 198866"/>
              <a:gd name="connsiteX3" fmla="*/ 946 w 1016451"/>
              <a:gd name="connsiteY3" fmla="*/ 23768 h 198866"/>
              <a:gd name="connsiteX0" fmla="*/ 0 w 1016451"/>
              <a:gd name="connsiteY0" fmla="*/ 178065 h 179816"/>
              <a:gd name="connsiteX1" fmla="*/ 1016451 w 1016451"/>
              <a:gd name="connsiteY1" fmla="*/ 179816 h 179816"/>
              <a:gd name="connsiteX2" fmla="*/ 944349 w 1016451"/>
              <a:gd name="connsiteY2" fmla="*/ 0 h 179816"/>
              <a:gd name="connsiteX3" fmla="*/ 946 w 1016451"/>
              <a:gd name="connsiteY3" fmla="*/ 4718 h 179816"/>
              <a:gd name="connsiteX0" fmla="*/ 0 w 1016451"/>
              <a:gd name="connsiteY0" fmla="*/ 173347 h 175098"/>
              <a:gd name="connsiteX1" fmla="*/ 1016451 w 1016451"/>
              <a:gd name="connsiteY1" fmla="*/ 175098 h 175098"/>
              <a:gd name="connsiteX2" fmla="*/ 982449 w 1016451"/>
              <a:gd name="connsiteY2" fmla="*/ 9570 h 175098"/>
              <a:gd name="connsiteX3" fmla="*/ 946 w 1016451"/>
              <a:gd name="connsiteY3" fmla="*/ 0 h 175098"/>
              <a:gd name="connsiteX0" fmla="*/ 0 w 1016451"/>
              <a:gd name="connsiteY0" fmla="*/ 173347 h 175098"/>
              <a:gd name="connsiteX1" fmla="*/ 1016451 w 1016451"/>
              <a:gd name="connsiteY1" fmla="*/ 175098 h 175098"/>
              <a:gd name="connsiteX2" fmla="*/ 987212 w 1016451"/>
              <a:gd name="connsiteY2" fmla="*/ 2427 h 175098"/>
              <a:gd name="connsiteX3" fmla="*/ 946 w 1016451"/>
              <a:gd name="connsiteY3" fmla="*/ 0 h 175098"/>
              <a:gd name="connsiteX0" fmla="*/ 0 w 1016451"/>
              <a:gd name="connsiteY0" fmla="*/ 173347 h 175098"/>
              <a:gd name="connsiteX1" fmla="*/ 1016451 w 1016451"/>
              <a:gd name="connsiteY1" fmla="*/ 175098 h 175098"/>
              <a:gd name="connsiteX2" fmla="*/ 977687 w 1016451"/>
              <a:gd name="connsiteY2" fmla="*/ 2427 h 175098"/>
              <a:gd name="connsiteX3" fmla="*/ 946 w 1016451"/>
              <a:gd name="connsiteY3" fmla="*/ 0 h 175098"/>
              <a:gd name="connsiteX0" fmla="*/ 0 w 1016451"/>
              <a:gd name="connsiteY0" fmla="*/ 187634 h 189385"/>
              <a:gd name="connsiteX1" fmla="*/ 1016451 w 1016451"/>
              <a:gd name="connsiteY1" fmla="*/ 189385 h 189385"/>
              <a:gd name="connsiteX2" fmla="*/ 977687 w 1016451"/>
              <a:gd name="connsiteY2" fmla="*/ 16714 h 189385"/>
              <a:gd name="connsiteX3" fmla="*/ 3328 w 1016451"/>
              <a:gd name="connsiteY3" fmla="*/ 0 h 189385"/>
              <a:gd name="connsiteX0" fmla="*/ 0 w 1016451"/>
              <a:gd name="connsiteY0" fmla="*/ 187634 h 189385"/>
              <a:gd name="connsiteX1" fmla="*/ 1016451 w 1016451"/>
              <a:gd name="connsiteY1" fmla="*/ 189385 h 189385"/>
              <a:gd name="connsiteX2" fmla="*/ 972925 w 1016451"/>
              <a:gd name="connsiteY2" fmla="*/ 45 h 189385"/>
              <a:gd name="connsiteX3" fmla="*/ 3328 w 1016451"/>
              <a:gd name="connsiteY3" fmla="*/ 0 h 189385"/>
              <a:gd name="connsiteX0" fmla="*/ 0 w 1016451"/>
              <a:gd name="connsiteY0" fmla="*/ 187634 h 189385"/>
              <a:gd name="connsiteX1" fmla="*/ 1016451 w 1016451"/>
              <a:gd name="connsiteY1" fmla="*/ 189385 h 189385"/>
              <a:gd name="connsiteX2" fmla="*/ 970544 w 1016451"/>
              <a:gd name="connsiteY2" fmla="*/ 7189 h 189385"/>
              <a:gd name="connsiteX3" fmla="*/ 3328 w 1016451"/>
              <a:gd name="connsiteY3" fmla="*/ 0 h 18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451" h="189385">
                <a:moveTo>
                  <a:pt x="0" y="187634"/>
                </a:moveTo>
                <a:lnTo>
                  <a:pt x="1016451" y="189385"/>
                </a:lnTo>
                <a:lnTo>
                  <a:pt x="970544" y="7189"/>
                </a:lnTo>
                <a:lnTo>
                  <a:pt x="3328" y="0"/>
                </a:lnTo>
              </a:path>
            </a:pathLst>
          </a:custGeom>
          <a:solidFill>
            <a:srgbClr val="D1CBAF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9151" y="4691084"/>
            <a:ext cx="1439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mineral</a:t>
            </a:r>
            <a:r>
              <a:rPr lang="de-DE" sz="1600" dirty="0" smtClean="0">
                <a:latin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</a:rPr>
              <a:t>subsoil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9151" y="4341030"/>
            <a:ext cx="103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  <a:latin typeface="Calibri" pitchFamily="34" charset="0"/>
              </a:rPr>
              <a:t>black</a:t>
            </a:r>
            <a:r>
              <a:rPr lang="de-DE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Calibri" pitchFamily="34" charset="0"/>
              </a:rPr>
              <a:t>peat</a:t>
            </a:r>
            <a:endParaRPr lang="de-DE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29151" y="3863482"/>
            <a:ext cx="1076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white</a:t>
            </a:r>
            <a:r>
              <a:rPr lang="de-DE" sz="1600" dirty="0" smtClean="0">
                <a:latin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</a:rPr>
              <a:t>peat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781365" y="3547686"/>
            <a:ext cx="598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ditch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33919" y="3562434"/>
            <a:ext cx="1352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latin typeface="Calibri" pitchFamily="34" charset="0"/>
              </a:rPr>
              <a:t>irrigation</a:t>
            </a:r>
            <a:r>
              <a:rPr lang="de-DE" sz="1600" dirty="0" smtClean="0">
                <a:latin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</a:rPr>
              <a:t>pipe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123728" y="3863482"/>
            <a:ext cx="151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>
                <a:latin typeface="Calibri" pitchFamily="34" charset="0"/>
              </a:rPr>
              <a:t>Sphagnum </a:t>
            </a:r>
            <a:r>
              <a:rPr lang="de-DE" sz="1600" dirty="0" err="1" smtClean="0">
                <a:latin typeface="Calibri" pitchFamily="34" charset="0"/>
              </a:rPr>
              <a:t>lawn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8" name="Freihandform 17"/>
          <p:cNvSpPr/>
          <p:nvPr/>
        </p:nvSpPr>
        <p:spPr>
          <a:xfrm>
            <a:off x="1909763" y="4154523"/>
            <a:ext cx="5407817" cy="103238"/>
          </a:xfrm>
          <a:custGeom>
            <a:avLst/>
            <a:gdLst>
              <a:gd name="connsiteX0" fmla="*/ 0 w 3062288"/>
              <a:gd name="connsiteY0" fmla="*/ 38100 h 112840"/>
              <a:gd name="connsiteX1" fmla="*/ 290513 w 3062288"/>
              <a:gd name="connsiteY1" fmla="*/ 33337 h 112840"/>
              <a:gd name="connsiteX2" fmla="*/ 309563 w 3062288"/>
              <a:gd name="connsiteY2" fmla="*/ 28575 h 112840"/>
              <a:gd name="connsiteX3" fmla="*/ 338138 w 3062288"/>
              <a:gd name="connsiteY3" fmla="*/ 23812 h 112840"/>
              <a:gd name="connsiteX4" fmla="*/ 514350 w 3062288"/>
              <a:gd name="connsiteY4" fmla="*/ 28575 h 112840"/>
              <a:gd name="connsiteX5" fmla="*/ 528638 w 3062288"/>
              <a:gd name="connsiteY5" fmla="*/ 33337 h 112840"/>
              <a:gd name="connsiteX6" fmla="*/ 585788 w 3062288"/>
              <a:gd name="connsiteY6" fmla="*/ 38100 h 112840"/>
              <a:gd name="connsiteX7" fmla="*/ 823913 w 3062288"/>
              <a:gd name="connsiteY7" fmla="*/ 42862 h 112840"/>
              <a:gd name="connsiteX8" fmla="*/ 838200 w 3062288"/>
              <a:gd name="connsiteY8" fmla="*/ 52387 h 112840"/>
              <a:gd name="connsiteX9" fmla="*/ 876300 w 3062288"/>
              <a:gd name="connsiteY9" fmla="*/ 61912 h 112840"/>
              <a:gd name="connsiteX10" fmla="*/ 890588 w 3062288"/>
              <a:gd name="connsiteY10" fmla="*/ 66675 h 112840"/>
              <a:gd name="connsiteX11" fmla="*/ 914400 w 3062288"/>
              <a:gd name="connsiteY11" fmla="*/ 71437 h 112840"/>
              <a:gd name="connsiteX12" fmla="*/ 942975 w 3062288"/>
              <a:gd name="connsiteY12" fmla="*/ 80962 h 112840"/>
              <a:gd name="connsiteX13" fmla="*/ 1214438 w 3062288"/>
              <a:gd name="connsiteY13" fmla="*/ 90487 h 112840"/>
              <a:gd name="connsiteX14" fmla="*/ 1443038 w 3062288"/>
              <a:gd name="connsiteY14" fmla="*/ 80962 h 112840"/>
              <a:gd name="connsiteX15" fmla="*/ 1457325 w 3062288"/>
              <a:gd name="connsiteY15" fmla="*/ 76200 h 112840"/>
              <a:gd name="connsiteX16" fmla="*/ 1485900 w 3062288"/>
              <a:gd name="connsiteY16" fmla="*/ 61912 h 112840"/>
              <a:gd name="connsiteX17" fmla="*/ 1504950 w 3062288"/>
              <a:gd name="connsiteY17" fmla="*/ 52387 h 112840"/>
              <a:gd name="connsiteX18" fmla="*/ 1543050 w 3062288"/>
              <a:gd name="connsiteY18" fmla="*/ 42862 h 112840"/>
              <a:gd name="connsiteX19" fmla="*/ 1585913 w 3062288"/>
              <a:gd name="connsiteY19" fmla="*/ 28575 h 112840"/>
              <a:gd name="connsiteX20" fmla="*/ 1604963 w 3062288"/>
              <a:gd name="connsiteY20" fmla="*/ 23812 h 112840"/>
              <a:gd name="connsiteX21" fmla="*/ 1881188 w 3062288"/>
              <a:gd name="connsiteY21" fmla="*/ 19050 h 112840"/>
              <a:gd name="connsiteX22" fmla="*/ 1909763 w 3062288"/>
              <a:gd name="connsiteY22" fmla="*/ 9525 h 112840"/>
              <a:gd name="connsiteX23" fmla="*/ 1943100 w 3062288"/>
              <a:gd name="connsiteY23" fmla="*/ 4762 h 112840"/>
              <a:gd name="connsiteX24" fmla="*/ 2262188 w 3062288"/>
              <a:gd name="connsiteY24" fmla="*/ 0 h 112840"/>
              <a:gd name="connsiteX25" fmla="*/ 2438400 w 3062288"/>
              <a:gd name="connsiteY25" fmla="*/ 9525 h 112840"/>
              <a:gd name="connsiteX26" fmla="*/ 2514600 w 3062288"/>
              <a:gd name="connsiteY26" fmla="*/ 28575 h 112840"/>
              <a:gd name="connsiteX27" fmla="*/ 2547938 w 3062288"/>
              <a:gd name="connsiteY27" fmla="*/ 33337 h 112840"/>
              <a:gd name="connsiteX28" fmla="*/ 2905125 w 3062288"/>
              <a:gd name="connsiteY28" fmla="*/ 23812 h 112840"/>
              <a:gd name="connsiteX29" fmla="*/ 3028950 w 3062288"/>
              <a:gd name="connsiteY29" fmla="*/ 28575 h 112840"/>
              <a:gd name="connsiteX30" fmla="*/ 3062288 w 3062288"/>
              <a:gd name="connsiteY30" fmla="*/ 28575 h 112840"/>
              <a:gd name="connsiteX0" fmla="*/ 0 w 3062288"/>
              <a:gd name="connsiteY0" fmla="*/ 38100 h 112840"/>
              <a:gd name="connsiteX1" fmla="*/ 290513 w 3062288"/>
              <a:gd name="connsiteY1" fmla="*/ 33337 h 112840"/>
              <a:gd name="connsiteX2" fmla="*/ 309563 w 3062288"/>
              <a:gd name="connsiteY2" fmla="*/ 28575 h 112840"/>
              <a:gd name="connsiteX3" fmla="*/ 338138 w 3062288"/>
              <a:gd name="connsiteY3" fmla="*/ 23812 h 112840"/>
              <a:gd name="connsiteX4" fmla="*/ 514350 w 3062288"/>
              <a:gd name="connsiteY4" fmla="*/ 28575 h 112840"/>
              <a:gd name="connsiteX5" fmla="*/ 528638 w 3062288"/>
              <a:gd name="connsiteY5" fmla="*/ 33337 h 112840"/>
              <a:gd name="connsiteX6" fmla="*/ 585788 w 3062288"/>
              <a:gd name="connsiteY6" fmla="*/ 38100 h 112840"/>
              <a:gd name="connsiteX7" fmla="*/ 823913 w 3062288"/>
              <a:gd name="connsiteY7" fmla="*/ 42862 h 112840"/>
              <a:gd name="connsiteX8" fmla="*/ 838200 w 3062288"/>
              <a:gd name="connsiteY8" fmla="*/ 52387 h 112840"/>
              <a:gd name="connsiteX9" fmla="*/ 876300 w 3062288"/>
              <a:gd name="connsiteY9" fmla="*/ 61912 h 112840"/>
              <a:gd name="connsiteX10" fmla="*/ 890588 w 3062288"/>
              <a:gd name="connsiteY10" fmla="*/ 66675 h 112840"/>
              <a:gd name="connsiteX11" fmla="*/ 914400 w 3062288"/>
              <a:gd name="connsiteY11" fmla="*/ 71437 h 112840"/>
              <a:gd name="connsiteX12" fmla="*/ 942975 w 3062288"/>
              <a:gd name="connsiteY12" fmla="*/ 80962 h 112840"/>
              <a:gd name="connsiteX13" fmla="*/ 1250058 w 3062288"/>
              <a:gd name="connsiteY13" fmla="*/ 53131 h 112840"/>
              <a:gd name="connsiteX14" fmla="*/ 1443038 w 3062288"/>
              <a:gd name="connsiteY14" fmla="*/ 80962 h 112840"/>
              <a:gd name="connsiteX15" fmla="*/ 1457325 w 3062288"/>
              <a:gd name="connsiteY15" fmla="*/ 76200 h 112840"/>
              <a:gd name="connsiteX16" fmla="*/ 1485900 w 3062288"/>
              <a:gd name="connsiteY16" fmla="*/ 61912 h 112840"/>
              <a:gd name="connsiteX17" fmla="*/ 1504950 w 3062288"/>
              <a:gd name="connsiteY17" fmla="*/ 52387 h 112840"/>
              <a:gd name="connsiteX18" fmla="*/ 1543050 w 3062288"/>
              <a:gd name="connsiteY18" fmla="*/ 42862 h 112840"/>
              <a:gd name="connsiteX19" fmla="*/ 1585913 w 3062288"/>
              <a:gd name="connsiteY19" fmla="*/ 28575 h 112840"/>
              <a:gd name="connsiteX20" fmla="*/ 1604963 w 3062288"/>
              <a:gd name="connsiteY20" fmla="*/ 23812 h 112840"/>
              <a:gd name="connsiteX21" fmla="*/ 1881188 w 3062288"/>
              <a:gd name="connsiteY21" fmla="*/ 19050 h 112840"/>
              <a:gd name="connsiteX22" fmla="*/ 1909763 w 3062288"/>
              <a:gd name="connsiteY22" fmla="*/ 9525 h 112840"/>
              <a:gd name="connsiteX23" fmla="*/ 1943100 w 3062288"/>
              <a:gd name="connsiteY23" fmla="*/ 4762 h 112840"/>
              <a:gd name="connsiteX24" fmla="*/ 2262188 w 3062288"/>
              <a:gd name="connsiteY24" fmla="*/ 0 h 112840"/>
              <a:gd name="connsiteX25" fmla="*/ 2438400 w 3062288"/>
              <a:gd name="connsiteY25" fmla="*/ 9525 h 112840"/>
              <a:gd name="connsiteX26" fmla="*/ 2514600 w 3062288"/>
              <a:gd name="connsiteY26" fmla="*/ 28575 h 112840"/>
              <a:gd name="connsiteX27" fmla="*/ 2547938 w 3062288"/>
              <a:gd name="connsiteY27" fmla="*/ 33337 h 112840"/>
              <a:gd name="connsiteX28" fmla="*/ 2905125 w 3062288"/>
              <a:gd name="connsiteY28" fmla="*/ 23812 h 112840"/>
              <a:gd name="connsiteX29" fmla="*/ 3028950 w 3062288"/>
              <a:gd name="connsiteY29" fmla="*/ 28575 h 112840"/>
              <a:gd name="connsiteX30" fmla="*/ 3062288 w 3062288"/>
              <a:gd name="connsiteY30" fmla="*/ 28575 h 112840"/>
              <a:gd name="connsiteX0" fmla="*/ 0 w 3040058"/>
              <a:gd name="connsiteY0" fmla="*/ 38100 h 161751"/>
              <a:gd name="connsiteX1" fmla="*/ 290513 w 3040058"/>
              <a:gd name="connsiteY1" fmla="*/ 33337 h 161751"/>
              <a:gd name="connsiteX2" fmla="*/ 309563 w 3040058"/>
              <a:gd name="connsiteY2" fmla="*/ 28575 h 161751"/>
              <a:gd name="connsiteX3" fmla="*/ 338138 w 3040058"/>
              <a:gd name="connsiteY3" fmla="*/ 23812 h 161751"/>
              <a:gd name="connsiteX4" fmla="*/ 514350 w 3040058"/>
              <a:gd name="connsiteY4" fmla="*/ 28575 h 161751"/>
              <a:gd name="connsiteX5" fmla="*/ 528638 w 3040058"/>
              <a:gd name="connsiteY5" fmla="*/ 33337 h 161751"/>
              <a:gd name="connsiteX6" fmla="*/ 585788 w 3040058"/>
              <a:gd name="connsiteY6" fmla="*/ 38100 h 161751"/>
              <a:gd name="connsiteX7" fmla="*/ 823913 w 3040058"/>
              <a:gd name="connsiteY7" fmla="*/ 42862 h 161751"/>
              <a:gd name="connsiteX8" fmla="*/ 838200 w 3040058"/>
              <a:gd name="connsiteY8" fmla="*/ 52387 h 161751"/>
              <a:gd name="connsiteX9" fmla="*/ 876300 w 3040058"/>
              <a:gd name="connsiteY9" fmla="*/ 61912 h 161751"/>
              <a:gd name="connsiteX10" fmla="*/ 890588 w 3040058"/>
              <a:gd name="connsiteY10" fmla="*/ 66675 h 161751"/>
              <a:gd name="connsiteX11" fmla="*/ 914400 w 3040058"/>
              <a:gd name="connsiteY11" fmla="*/ 71437 h 161751"/>
              <a:gd name="connsiteX12" fmla="*/ 942975 w 3040058"/>
              <a:gd name="connsiteY12" fmla="*/ 80962 h 161751"/>
              <a:gd name="connsiteX13" fmla="*/ 1250058 w 3040058"/>
              <a:gd name="connsiteY13" fmla="*/ 53131 h 161751"/>
              <a:gd name="connsiteX14" fmla="*/ 1443038 w 3040058"/>
              <a:gd name="connsiteY14" fmla="*/ 80962 h 161751"/>
              <a:gd name="connsiteX15" fmla="*/ 1457325 w 3040058"/>
              <a:gd name="connsiteY15" fmla="*/ 76200 h 161751"/>
              <a:gd name="connsiteX16" fmla="*/ 1485900 w 3040058"/>
              <a:gd name="connsiteY16" fmla="*/ 61912 h 161751"/>
              <a:gd name="connsiteX17" fmla="*/ 1504950 w 3040058"/>
              <a:gd name="connsiteY17" fmla="*/ 52387 h 161751"/>
              <a:gd name="connsiteX18" fmla="*/ 1543050 w 3040058"/>
              <a:gd name="connsiteY18" fmla="*/ 42862 h 161751"/>
              <a:gd name="connsiteX19" fmla="*/ 1585913 w 3040058"/>
              <a:gd name="connsiteY19" fmla="*/ 28575 h 161751"/>
              <a:gd name="connsiteX20" fmla="*/ 1604963 w 3040058"/>
              <a:gd name="connsiteY20" fmla="*/ 23812 h 161751"/>
              <a:gd name="connsiteX21" fmla="*/ 1881188 w 3040058"/>
              <a:gd name="connsiteY21" fmla="*/ 19050 h 161751"/>
              <a:gd name="connsiteX22" fmla="*/ 1909763 w 3040058"/>
              <a:gd name="connsiteY22" fmla="*/ 9525 h 161751"/>
              <a:gd name="connsiteX23" fmla="*/ 1943100 w 3040058"/>
              <a:gd name="connsiteY23" fmla="*/ 4762 h 161751"/>
              <a:gd name="connsiteX24" fmla="*/ 2262188 w 3040058"/>
              <a:gd name="connsiteY24" fmla="*/ 0 h 161751"/>
              <a:gd name="connsiteX25" fmla="*/ 2438400 w 3040058"/>
              <a:gd name="connsiteY25" fmla="*/ 9525 h 161751"/>
              <a:gd name="connsiteX26" fmla="*/ 2514600 w 3040058"/>
              <a:gd name="connsiteY26" fmla="*/ 28575 h 161751"/>
              <a:gd name="connsiteX27" fmla="*/ 2547938 w 3040058"/>
              <a:gd name="connsiteY27" fmla="*/ 33337 h 161751"/>
              <a:gd name="connsiteX28" fmla="*/ 2905125 w 3040058"/>
              <a:gd name="connsiteY28" fmla="*/ 23812 h 161751"/>
              <a:gd name="connsiteX29" fmla="*/ 3028950 w 3040058"/>
              <a:gd name="connsiteY29" fmla="*/ 28575 h 161751"/>
              <a:gd name="connsiteX30" fmla="*/ 3036168 w 3040058"/>
              <a:gd name="connsiteY30" fmla="*/ 161751 h 161751"/>
              <a:gd name="connsiteX0" fmla="*/ 0 w 3040058"/>
              <a:gd name="connsiteY0" fmla="*/ 38100 h 233759"/>
              <a:gd name="connsiteX1" fmla="*/ 290513 w 3040058"/>
              <a:gd name="connsiteY1" fmla="*/ 33337 h 233759"/>
              <a:gd name="connsiteX2" fmla="*/ 309563 w 3040058"/>
              <a:gd name="connsiteY2" fmla="*/ 28575 h 233759"/>
              <a:gd name="connsiteX3" fmla="*/ 338138 w 3040058"/>
              <a:gd name="connsiteY3" fmla="*/ 23812 h 233759"/>
              <a:gd name="connsiteX4" fmla="*/ 514350 w 3040058"/>
              <a:gd name="connsiteY4" fmla="*/ 28575 h 233759"/>
              <a:gd name="connsiteX5" fmla="*/ 528638 w 3040058"/>
              <a:gd name="connsiteY5" fmla="*/ 33337 h 233759"/>
              <a:gd name="connsiteX6" fmla="*/ 585788 w 3040058"/>
              <a:gd name="connsiteY6" fmla="*/ 38100 h 233759"/>
              <a:gd name="connsiteX7" fmla="*/ 823913 w 3040058"/>
              <a:gd name="connsiteY7" fmla="*/ 42862 h 233759"/>
              <a:gd name="connsiteX8" fmla="*/ 838200 w 3040058"/>
              <a:gd name="connsiteY8" fmla="*/ 52387 h 233759"/>
              <a:gd name="connsiteX9" fmla="*/ 876300 w 3040058"/>
              <a:gd name="connsiteY9" fmla="*/ 61912 h 233759"/>
              <a:gd name="connsiteX10" fmla="*/ 890588 w 3040058"/>
              <a:gd name="connsiteY10" fmla="*/ 66675 h 233759"/>
              <a:gd name="connsiteX11" fmla="*/ 914400 w 3040058"/>
              <a:gd name="connsiteY11" fmla="*/ 71437 h 233759"/>
              <a:gd name="connsiteX12" fmla="*/ 942975 w 3040058"/>
              <a:gd name="connsiteY12" fmla="*/ 80962 h 233759"/>
              <a:gd name="connsiteX13" fmla="*/ 1250058 w 3040058"/>
              <a:gd name="connsiteY13" fmla="*/ 53131 h 233759"/>
              <a:gd name="connsiteX14" fmla="*/ 1443038 w 3040058"/>
              <a:gd name="connsiteY14" fmla="*/ 80962 h 233759"/>
              <a:gd name="connsiteX15" fmla="*/ 1457325 w 3040058"/>
              <a:gd name="connsiteY15" fmla="*/ 76200 h 233759"/>
              <a:gd name="connsiteX16" fmla="*/ 1485900 w 3040058"/>
              <a:gd name="connsiteY16" fmla="*/ 61912 h 233759"/>
              <a:gd name="connsiteX17" fmla="*/ 1504950 w 3040058"/>
              <a:gd name="connsiteY17" fmla="*/ 52387 h 233759"/>
              <a:gd name="connsiteX18" fmla="*/ 1543050 w 3040058"/>
              <a:gd name="connsiteY18" fmla="*/ 42862 h 233759"/>
              <a:gd name="connsiteX19" fmla="*/ 1585913 w 3040058"/>
              <a:gd name="connsiteY19" fmla="*/ 28575 h 233759"/>
              <a:gd name="connsiteX20" fmla="*/ 1604963 w 3040058"/>
              <a:gd name="connsiteY20" fmla="*/ 23812 h 233759"/>
              <a:gd name="connsiteX21" fmla="*/ 1881188 w 3040058"/>
              <a:gd name="connsiteY21" fmla="*/ 19050 h 233759"/>
              <a:gd name="connsiteX22" fmla="*/ 1909763 w 3040058"/>
              <a:gd name="connsiteY22" fmla="*/ 9525 h 233759"/>
              <a:gd name="connsiteX23" fmla="*/ 1943100 w 3040058"/>
              <a:gd name="connsiteY23" fmla="*/ 4762 h 233759"/>
              <a:gd name="connsiteX24" fmla="*/ 2262188 w 3040058"/>
              <a:gd name="connsiteY24" fmla="*/ 0 h 233759"/>
              <a:gd name="connsiteX25" fmla="*/ 2438400 w 3040058"/>
              <a:gd name="connsiteY25" fmla="*/ 9525 h 233759"/>
              <a:gd name="connsiteX26" fmla="*/ 2514600 w 3040058"/>
              <a:gd name="connsiteY26" fmla="*/ 28575 h 233759"/>
              <a:gd name="connsiteX27" fmla="*/ 2547938 w 3040058"/>
              <a:gd name="connsiteY27" fmla="*/ 33337 h 233759"/>
              <a:gd name="connsiteX28" fmla="*/ 2905125 w 3040058"/>
              <a:gd name="connsiteY28" fmla="*/ 23812 h 233759"/>
              <a:gd name="connsiteX29" fmla="*/ 3028950 w 3040058"/>
              <a:gd name="connsiteY29" fmla="*/ 28575 h 233759"/>
              <a:gd name="connsiteX30" fmla="*/ 11832 w 3040058"/>
              <a:gd name="connsiteY30" fmla="*/ 233759 h 233759"/>
              <a:gd name="connsiteX0" fmla="*/ 0 w 3611029"/>
              <a:gd name="connsiteY0" fmla="*/ 38100 h 233759"/>
              <a:gd name="connsiteX1" fmla="*/ 290513 w 3611029"/>
              <a:gd name="connsiteY1" fmla="*/ 33337 h 233759"/>
              <a:gd name="connsiteX2" fmla="*/ 309563 w 3611029"/>
              <a:gd name="connsiteY2" fmla="*/ 28575 h 233759"/>
              <a:gd name="connsiteX3" fmla="*/ 338138 w 3611029"/>
              <a:gd name="connsiteY3" fmla="*/ 23812 h 233759"/>
              <a:gd name="connsiteX4" fmla="*/ 514350 w 3611029"/>
              <a:gd name="connsiteY4" fmla="*/ 28575 h 233759"/>
              <a:gd name="connsiteX5" fmla="*/ 528638 w 3611029"/>
              <a:gd name="connsiteY5" fmla="*/ 33337 h 233759"/>
              <a:gd name="connsiteX6" fmla="*/ 585788 w 3611029"/>
              <a:gd name="connsiteY6" fmla="*/ 38100 h 233759"/>
              <a:gd name="connsiteX7" fmla="*/ 823913 w 3611029"/>
              <a:gd name="connsiteY7" fmla="*/ 42862 h 233759"/>
              <a:gd name="connsiteX8" fmla="*/ 838200 w 3611029"/>
              <a:gd name="connsiteY8" fmla="*/ 52387 h 233759"/>
              <a:gd name="connsiteX9" fmla="*/ 876300 w 3611029"/>
              <a:gd name="connsiteY9" fmla="*/ 61912 h 233759"/>
              <a:gd name="connsiteX10" fmla="*/ 890588 w 3611029"/>
              <a:gd name="connsiteY10" fmla="*/ 66675 h 233759"/>
              <a:gd name="connsiteX11" fmla="*/ 914400 w 3611029"/>
              <a:gd name="connsiteY11" fmla="*/ 71437 h 233759"/>
              <a:gd name="connsiteX12" fmla="*/ 942975 w 3611029"/>
              <a:gd name="connsiteY12" fmla="*/ 80962 h 233759"/>
              <a:gd name="connsiteX13" fmla="*/ 1250058 w 3611029"/>
              <a:gd name="connsiteY13" fmla="*/ 53131 h 233759"/>
              <a:gd name="connsiteX14" fmla="*/ 1443038 w 3611029"/>
              <a:gd name="connsiteY14" fmla="*/ 80962 h 233759"/>
              <a:gd name="connsiteX15" fmla="*/ 1457325 w 3611029"/>
              <a:gd name="connsiteY15" fmla="*/ 76200 h 233759"/>
              <a:gd name="connsiteX16" fmla="*/ 1485900 w 3611029"/>
              <a:gd name="connsiteY16" fmla="*/ 61912 h 233759"/>
              <a:gd name="connsiteX17" fmla="*/ 1504950 w 3611029"/>
              <a:gd name="connsiteY17" fmla="*/ 52387 h 233759"/>
              <a:gd name="connsiteX18" fmla="*/ 1543050 w 3611029"/>
              <a:gd name="connsiteY18" fmla="*/ 42862 h 233759"/>
              <a:gd name="connsiteX19" fmla="*/ 1585913 w 3611029"/>
              <a:gd name="connsiteY19" fmla="*/ 28575 h 233759"/>
              <a:gd name="connsiteX20" fmla="*/ 1604963 w 3611029"/>
              <a:gd name="connsiteY20" fmla="*/ 23812 h 233759"/>
              <a:gd name="connsiteX21" fmla="*/ 1881188 w 3611029"/>
              <a:gd name="connsiteY21" fmla="*/ 19050 h 233759"/>
              <a:gd name="connsiteX22" fmla="*/ 1909763 w 3611029"/>
              <a:gd name="connsiteY22" fmla="*/ 9525 h 233759"/>
              <a:gd name="connsiteX23" fmla="*/ 1943100 w 3611029"/>
              <a:gd name="connsiteY23" fmla="*/ 4762 h 233759"/>
              <a:gd name="connsiteX24" fmla="*/ 2262188 w 3611029"/>
              <a:gd name="connsiteY24" fmla="*/ 0 h 233759"/>
              <a:gd name="connsiteX25" fmla="*/ 2438400 w 3611029"/>
              <a:gd name="connsiteY25" fmla="*/ 9525 h 233759"/>
              <a:gd name="connsiteX26" fmla="*/ 2514600 w 3611029"/>
              <a:gd name="connsiteY26" fmla="*/ 28575 h 233759"/>
              <a:gd name="connsiteX27" fmla="*/ 2547938 w 3611029"/>
              <a:gd name="connsiteY27" fmla="*/ 33337 h 233759"/>
              <a:gd name="connsiteX28" fmla="*/ 2905125 w 3611029"/>
              <a:gd name="connsiteY28" fmla="*/ 23812 h 233759"/>
              <a:gd name="connsiteX29" fmla="*/ 3028950 w 3611029"/>
              <a:gd name="connsiteY29" fmla="*/ 28575 h 233759"/>
              <a:gd name="connsiteX30" fmla="*/ 3108176 w 3611029"/>
              <a:gd name="connsiteY30" fmla="*/ 233759 h 233759"/>
              <a:gd name="connsiteX31" fmla="*/ 11832 w 3611029"/>
              <a:gd name="connsiteY31" fmla="*/ 233759 h 233759"/>
              <a:gd name="connsiteX0" fmla="*/ 0 w 3611029"/>
              <a:gd name="connsiteY0" fmla="*/ 38100 h 233759"/>
              <a:gd name="connsiteX1" fmla="*/ 290513 w 3611029"/>
              <a:gd name="connsiteY1" fmla="*/ 33337 h 233759"/>
              <a:gd name="connsiteX2" fmla="*/ 309563 w 3611029"/>
              <a:gd name="connsiteY2" fmla="*/ 28575 h 233759"/>
              <a:gd name="connsiteX3" fmla="*/ 338138 w 3611029"/>
              <a:gd name="connsiteY3" fmla="*/ 23812 h 233759"/>
              <a:gd name="connsiteX4" fmla="*/ 514350 w 3611029"/>
              <a:gd name="connsiteY4" fmla="*/ 28575 h 233759"/>
              <a:gd name="connsiteX5" fmla="*/ 528638 w 3611029"/>
              <a:gd name="connsiteY5" fmla="*/ 33337 h 233759"/>
              <a:gd name="connsiteX6" fmla="*/ 585788 w 3611029"/>
              <a:gd name="connsiteY6" fmla="*/ 38100 h 233759"/>
              <a:gd name="connsiteX7" fmla="*/ 823913 w 3611029"/>
              <a:gd name="connsiteY7" fmla="*/ 42862 h 233759"/>
              <a:gd name="connsiteX8" fmla="*/ 838200 w 3611029"/>
              <a:gd name="connsiteY8" fmla="*/ 52387 h 233759"/>
              <a:gd name="connsiteX9" fmla="*/ 876300 w 3611029"/>
              <a:gd name="connsiteY9" fmla="*/ 61912 h 233759"/>
              <a:gd name="connsiteX10" fmla="*/ 890588 w 3611029"/>
              <a:gd name="connsiteY10" fmla="*/ 66675 h 233759"/>
              <a:gd name="connsiteX11" fmla="*/ 914400 w 3611029"/>
              <a:gd name="connsiteY11" fmla="*/ 71437 h 233759"/>
              <a:gd name="connsiteX12" fmla="*/ 942975 w 3611029"/>
              <a:gd name="connsiteY12" fmla="*/ 80962 h 233759"/>
              <a:gd name="connsiteX13" fmla="*/ 1250058 w 3611029"/>
              <a:gd name="connsiteY13" fmla="*/ 53131 h 233759"/>
              <a:gd name="connsiteX14" fmla="*/ 1443038 w 3611029"/>
              <a:gd name="connsiteY14" fmla="*/ 80962 h 233759"/>
              <a:gd name="connsiteX15" fmla="*/ 1457325 w 3611029"/>
              <a:gd name="connsiteY15" fmla="*/ 76200 h 233759"/>
              <a:gd name="connsiteX16" fmla="*/ 1485900 w 3611029"/>
              <a:gd name="connsiteY16" fmla="*/ 61912 h 233759"/>
              <a:gd name="connsiteX17" fmla="*/ 1504950 w 3611029"/>
              <a:gd name="connsiteY17" fmla="*/ 52387 h 233759"/>
              <a:gd name="connsiteX18" fmla="*/ 1543050 w 3611029"/>
              <a:gd name="connsiteY18" fmla="*/ 42862 h 233759"/>
              <a:gd name="connsiteX19" fmla="*/ 1585913 w 3611029"/>
              <a:gd name="connsiteY19" fmla="*/ 28575 h 233759"/>
              <a:gd name="connsiteX20" fmla="*/ 1604963 w 3611029"/>
              <a:gd name="connsiteY20" fmla="*/ 23812 h 233759"/>
              <a:gd name="connsiteX21" fmla="*/ 1881188 w 3611029"/>
              <a:gd name="connsiteY21" fmla="*/ 19050 h 233759"/>
              <a:gd name="connsiteX22" fmla="*/ 1909763 w 3611029"/>
              <a:gd name="connsiteY22" fmla="*/ 9525 h 233759"/>
              <a:gd name="connsiteX23" fmla="*/ 1943100 w 3611029"/>
              <a:gd name="connsiteY23" fmla="*/ 4762 h 233759"/>
              <a:gd name="connsiteX24" fmla="*/ 2262188 w 3611029"/>
              <a:gd name="connsiteY24" fmla="*/ 0 h 233759"/>
              <a:gd name="connsiteX25" fmla="*/ 2438400 w 3611029"/>
              <a:gd name="connsiteY25" fmla="*/ 9525 h 233759"/>
              <a:gd name="connsiteX26" fmla="*/ 2514600 w 3611029"/>
              <a:gd name="connsiteY26" fmla="*/ 28575 h 233759"/>
              <a:gd name="connsiteX27" fmla="*/ 2547938 w 3611029"/>
              <a:gd name="connsiteY27" fmla="*/ 33337 h 233759"/>
              <a:gd name="connsiteX28" fmla="*/ 2905125 w 3611029"/>
              <a:gd name="connsiteY28" fmla="*/ 23812 h 233759"/>
              <a:gd name="connsiteX29" fmla="*/ 3028950 w 3611029"/>
              <a:gd name="connsiteY29" fmla="*/ 28575 h 233759"/>
              <a:gd name="connsiteX30" fmla="*/ 3108176 w 3611029"/>
              <a:gd name="connsiteY30" fmla="*/ 233759 h 233759"/>
              <a:gd name="connsiteX31" fmla="*/ 11832 w 3611029"/>
              <a:gd name="connsiteY31" fmla="*/ 233759 h 233759"/>
              <a:gd name="connsiteX32" fmla="*/ 0 w 3611029"/>
              <a:gd name="connsiteY32" fmla="*/ 38100 h 233759"/>
              <a:gd name="connsiteX0" fmla="*/ 0 w 3611029"/>
              <a:gd name="connsiteY0" fmla="*/ 38100 h 267956"/>
              <a:gd name="connsiteX1" fmla="*/ 290513 w 3611029"/>
              <a:gd name="connsiteY1" fmla="*/ 33337 h 267956"/>
              <a:gd name="connsiteX2" fmla="*/ 309563 w 3611029"/>
              <a:gd name="connsiteY2" fmla="*/ 28575 h 267956"/>
              <a:gd name="connsiteX3" fmla="*/ 338138 w 3611029"/>
              <a:gd name="connsiteY3" fmla="*/ 23812 h 267956"/>
              <a:gd name="connsiteX4" fmla="*/ 514350 w 3611029"/>
              <a:gd name="connsiteY4" fmla="*/ 28575 h 267956"/>
              <a:gd name="connsiteX5" fmla="*/ 528638 w 3611029"/>
              <a:gd name="connsiteY5" fmla="*/ 33337 h 267956"/>
              <a:gd name="connsiteX6" fmla="*/ 585788 w 3611029"/>
              <a:gd name="connsiteY6" fmla="*/ 38100 h 267956"/>
              <a:gd name="connsiteX7" fmla="*/ 823913 w 3611029"/>
              <a:gd name="connsiteY7" fmla="*/ 42862 h 267956"/>
              <a:gd name="connsiteX8" fmla="*/ 838200 w 3611029"/>
              <a:gd name="connsiteY8" fmla="*/ 52387 h 267956"/>
              <a:gd name="connsiteX9" fmla="*/ 876300 w 3611029"/>
              <a:gd name="connsiteY9" fmla="*/ 61912 h 267956"/>
              <a:gd name="connsiteX10" fmla="*/ 890588 w 3611029"/>
              <a:gd name="connsiteY10" fmla="*/ 66675 h 267956"/>
              <a:gd name="connsiteX11" fmla="*/ 914400 w 3611029"/>
              <a:gd name="connsiteY11" fmla="*/ 71437 h 267956"/>
              <a:gd name="connsiteX12" fmla="*/ 942975 w 3611029"/>
              <a:gd name="connsiteY12" fmla="*/ 80962 h 267956"/>
              <a:gd name="connsiteX13" fmla="*/ 1250058 w 3611029"/>
              <a:gd name="connsiteY13" fmla="*/ 53131 h 267956"/>
              <a:gd name="connsiteX14" fmla="*/ 1443038 w 3611029"/>
              <a:gd name="connsiteY14" fmla="*/ 80962 h 267956"/>
              <a:gd name="connsiteX15" fmla="*/ 1457325 w 3611029"/>
              <a:gd name="connsiteY15" fmla="*/ 76200 h 267956"/>
              <a:gd name="connsiteX16" fmla="*/ 1485900 w 3611029"/>
              <a:gd name="connsiteY16" fmla="*/ 61912 h 267956"/>
              <a:gd name="connsiteX17" fmla="*/ 1504950 w 3611029"/>
              <a:gd name="connsiteY17" fmla="*/ 52387 h 267956"/>
              <a:gd name="connsiteX18" fmla="*/ 1543050 w 3611029"/>
              <a:gd name="connsiteY18" fmla="*/ 42862 h 267956"/>
              <a:gd name="connsiteX19" fmla="*/ 1585913 w 3611029"/>
              <a:gd name="connsiteY19" fmla="*/ 28575 h 267956"/>
              <a:gd name="connsiteX20" fmla="*/ 1604963 w 3611029"/>
              <a:gd name="connsiteY20" fmla="*/ 23812 h 267956"/>
              <a:gd name="connsiteX21" fmla="*/ 1881188 w 3611029"/>
              <a:gd name="connsiteY21" fmla="*/ 19050 h 267956"/>
              <a:gd name="connsiteX22" fmla="*/ 1909763 w 3611029"/>
              <a:gd name="connsiteY22" fmla="*/ 9525 h 267956"/>
              <a:gd name="connsiteX23" fmla="*/ 1943100 w 3611029"/>
              <a:gd name="connsiteY23" fmla="*/ 4762 h 267956"/>
              <a:gd name="connsiteX24" fmla="*/ 2262188 w 3611029"/>
              <a:gd name="connsiteY24" fmla="*/ 0 h 267956"/>
              <a:gd name="connsiteX25" fmla="*/ 2438400 w 3611029"/>
              <a:gd name="connsiteY25" fmla="*/ 9525 h 267956"/>
              <a:gd name="connsiteX26" fmla="*/ 2514600 w 3611029"/>
              <a:gd name="connsiteY26" fmla="*/ 28575 h 267956"/>
              <a:gd name="connsiteX27" fmla="*/ 2547938 w 3611029"/>
              <a:gd name="connsiteY27" fmla="*/ 33337 h 267956"/>
              <a:gd name="connsiteX28" fmla="*/ 2905125 w 3611029"/>
              <a:gd name="connsiteY28" fmla="*/ 23812 h 267956"/>
              <a:gd name="connsiteX29" fmla="*/ 3028950 w 3611029"/>
              <a:gd name="connsiteY29" fmla="*/ 28575 h 267956"/>
              <a:gd name="connsiteX30" fmla="*/ 3108176 w 3611029"/>
              <a:gd name="connsiteY30" fmla="*/ 233759 h 267956"/>
              <a:gd name="connsiteX31" fmla="*/ 11832 w 3611029"/>
              <a:gd name="connsiteY31" fmla="*/ 233759 h 267956"/>
              <a:gd name="connsiteX32" fmla="*/ 0 w 3611029"/>
              <a:gd name="connsiteY32" fmla="*/ 38100 h 267956"/>
              <a:gd name="connsiteX0" fmla="*/ 0 w 3611029"/>
              <a:gd name="connsiteY0" fmla="*/ 38100 h 267956"/>
              <a:gd name="connsiteX1" fmla="*/ 290513 w 3611029"/>
              <a:gd name="connsiteY1" fmla="*/ 33337 h 267956"/>
              <a:gd name="connsiteX2" fmla="*/ 309563 w 3611029"/>
              <a:gd name="connsiteY2" fmla="*/ 28575 h 267956"/>
              <a:gd name="connsiteX3" fmla="*/ 338138 w 3611029"/>
              <a:gd name="connsiteY3" fmla="*/ 23812 h 267956"/>
              <a:gd name="connsiteX4" fmla="*/ 514350 w 3611029"/>
              <a:gd name="connsiteY4" fmla="*/ 28575 h 267956"/>
              <a:gd name="connsiteX5" fmla="*/ 528638 w 3611029"/>
              <a:gd name="connsiteY5" fmla="*/ 33337 h 267956"/>
              <a:gd name="connsiteX6" fmla="*/ 585788 w 3611029"/>
              <a:gd name="connsiteY6" fmla="*/ 38100 h 267956"/>
              <a:gd name="connsiteX7" fmla="*/ 823913 w 3611029"/>
              <a:gd name="connsiteY7" fmla="*/ 42862 h 267956"/>
              <a:gd name="connsiteX8" fmla="*/ 838200 w 3611029"/>
              <a:gd name="connsiteY8" fmla="*/ 52387 h 267956"/>
              <a:gd name="connsiteX9" fmla="*/ 876300 w 3611029"/>
              <a:gd name="connsiteY9" fmla="*/ 61912 h 267956"/>
              <a:gd name="connsiteX10" fmla="*/ 890588 w 3611029"/>
              <a:gd name="connsiteY10" fmla="*/ 66675 h 267956"/>
              <a:gd name="connsiteX11" fmla="*/ 914400 w 3611029"/>
              <a:gd name="connsiteY11" fmla="*/ 71437 h 267956"/>
              <a:gd name="connsiteX12" fmla="*/ 942975 w 3611029"/>
              <a:gd name="connsiteY12" fmla="*/ 80962 h 267956"/>
              <a:gd name="connsiteX13" fmla="*/ 1250058 w 3611029"/>
              <a:gd name="connsiteY13" fmla="*/ 53131 h 267956"/>
              <a:gd name="connsiteX14" fmla="*/ 1443038 w 3611029"/>
              <a:gd name="connsiteY14" fmla="*/ 80962 h 267956"/>
              <a:gd name="connsiteX15" fmla="*/ 1457325 w 3611029"/>
              <a:gd name="connsiteY15" fmla="*/ 76200 h 267956"/>
              <a:gd name="connsiteX16" fmla="*/ 1485900 w 3611029"/>
              <a:gd name="connsiteY16" fmla="*/ 61912 h 267956"/>
              <a:gd name="connsiteX17" fmla="*/ 1504950 w 3611029"/>
              <a:gd name="connsiteY17" fmla="*/ 52387 h 267956"/>
              <a:gd name="connsiteX18" fmla="*/ 1543050 w 3611029"/>
              <a:gd name="connsiteY18" fmla="*/ 42862 h 267956"/>
              <a:gd name="connsiteX19" fmla="*/ 1585913 w 3611029"/>
              <a:gd name="connsiteY19" fmla="*/ 28575 h 267956"/>
              <a:gd name="connsiteX20" fmla="*/ 1604963 w 3611029"/>
              <a:gd name="connsiteY20" fmla="*/ 23812 h 267956"/>
              <a:gd name="connsiteX21" fmla="*/ 1881188 w 3611029"/>
              <a:gd name="connsiteY21" fmla="*/ 19050 h 267956"/>
              <a:gd name="connsiteX22" fmla="*/ 1909763 w 3611029"/>
              <a:gd name="connsiteY22" fmla="*/ 9525 h 267956"/>
              <a:gd name="connsiteX23" fmla="*/ 1943100 w 3611029"/>
              <a:gd name="connsiteY23" fmla="*/ 4762 h 267956"/>
              <a:gd name="connsiteX24" fmla="*/ 2262188 w 3611029"/>
              <a:gd name="connsiteY24" fmla="*/ 0 h 267956"/>
              <a:gd name="connsiteX25" fmla="*/ 2438400 w 3611029"/>
              <a:gd name="connsiteY25" fmla="*/ 9525 h 267956"/>
              <a:gd name="connsiteX26" fmla="*/ 2514600 w 3611029"/>
              <a:gd name="connsiteY26" fmla="*/ 28575 h 267956"/>
              <a:gd name="connsiteX27" fmla="*/ 2547938 w 3611029"/>
              <a:gd name="connsiteY27" fmla="*/ 33337 h 267956"/>
              <a:gd name="connsiteX28" fmla="*/ 2905125 w 3611029"/>
              <a:gd name="connsiteY28" fmla="*/ 23812 h 267956"/>
              <a:gd name="connsiteX29" fmla="*/ 3028950 w 3611029"/>
              <a:gd name="connsiteY29" fmla="*/ 28575 h 267956"/>
              <a:gd name="connsiteX30" fmla="*/ 3108176 w 3611029"/>
              <a:gd name="connsiteY30" fmla="*/ 233759 h 267956"/>
              <a:gd name="connsiteX31" fmla="*/ 11832 w 3611029"/>
              <a:gd name="connsiteY31" fmla="*/ 233759 h 267956"/>
              <a:gd name="connsiteX32" fmla="*/ 0 w 3611029"/>
              <a:gd name="connsiteY32" fmla="*/ 38100 h 267956"/>
              <a:gd name="connsiteX0" fmla="*/ 0 w 3611029"/>
              <a:gd name="connsiteY0" fmla="*/ 38100 h 267956"/>
              <a:gd name="connsiteX1" fmla="*/ 290513 w 3611029"/>
              <a:gd name="connsiteY1" fmla="*/ 33337 h 267956"/>
              <a:gd name="connsiteX2" fmla="*/ 309563 w 3611029"/>
              <a:gd name="connsiteY2" fmla="*/ 28575 h 267956"/>
              <a:gd name="connsiteX3" fmla="*/ 338138 w 3611029"/>
              <a:gd name="connsiteY3" fmla="*/ 23812 h 267956"/>
              <a:gd name="connsiteX4" fmla="*/ 514350 w 3611029"/>
              <a:gd name="connsiteY4" fmla="*/ 28575 h 267956"/>
              <a:gd name="connsiteX5" fmla="*/ 528638 w 3611029"/>
              <a:gd name="connsiteY5" fmla="*/ 33337 h 267956"/>
              <a:gd name="connsiteX6" fmla="*/ 585788 w 3611029"/>
              <a:gd name="connsiteY6" fmla="*/ 38100 h 267956"/>
              <a:gd name="connsiteX7" fmla="*/ 823913 w 3611029"/>
              <a:gd name="connsiteY7" fmla="*/ 42862 h 267956"/>
              <a:gd name="connsiteX8" fmla="*/ 838200 w 3611029"/>
              <a:gd name="connsiteY8" fmla="*/ 52387 h 267956"/>
              <a:gd name="connsiteX9" fmla="*/ 876300 w 3611029"/>
              <a:gd name="connsiteY9" fmla="*/ 61912 h 267956"/>
              <a:gd name="connsiteX10" fmla="*/ 890588 w 3611029"/>
              <a:gd name="connsiteY10" fmla="*/ 66675 h 267956"/>
              <a:gd name="connsiteX11" fmla="*/ 914400 w 3611029"/>
              <a:gd name="connsiteY11" fmla="*/ 71437 h 267956"/>
              <a:gd name="connsiteX12" fmla="*/ 942975 w 3611029"/>
              <a:gd name="connsiteY12" fmla="*/ 80962 h 267956"/>
              <a:gd name="connsiteX13" fmla="*/ 1250058 w 3611029"/>
              <a:gd name="connsiteY13" fmla="*/ 53131 h 267956"/>
              <a:gd name="connsiteX14" fmla="*/ 1443038 w 3611029"/>
              <a:gd name="connsiteY14" fmla="*/ 80962 h 267956"/>
              <a:gd name="connsiteX15" fmla="*/ 1457325 w 3611029"/>
              <a:gd name="connsiteY15" fmla="*/ 76200 h 267956"/>
              <a:gd name="connsiteX16" fmla="*/ 1485900 w 3611029"/>
              <a:gd name="connsiteY16" fmla="*/ 61912 h 267956"/>
              <a:gd name="connsiteX17" fmla="*/ 1504950 w 3611029"/>
              <a:gd name="connsiteY17" fmla="*/ 52387 h 267956"/>
              <a:gd name="connsiteX18" fmla="*/ 1543050 w 3611029"/>
              <a:gd name="connsiteY18" fmla="*/ 42862 h 267956"/>
              <a:gd name="connsiteX19" fmla="*/ 1585913 w 3611029"/>
              <a:gd name="connsiteY19" fmla="*/ 28575 h 267956"/>
              <a:gd name="connsiteX20" fmla="*/ 1604963 w 3611029"/>
              <a:gd name="connsiteY20" fmla="*/ 23812 h 267956"/>
              <a:gd name="connsiteX21" fmla="*/ 1881188 w 3611029"/>
              <a:gd name="connsiteY21" fmla="*/ 19050 h 267956"/>
              <a:gd name="connsiteX22" fmla="*/ 1909763 w 3611029"/>
              <a:gd name="connsiteY22" fmla="*/ 9525 h 267956"/>
              <a:gd name="connsiteX23" fmla="*/ 1943100 w 3611029"/>
              <a:gd name="connsiteY23" fmla="*/ 4762 h 267956"/>
              <a:gd name="connsiteX24" fmla="*/ 2262188 w 3611029"/>
              <a:gd name="connsiteY24" fmla="*/ 0 h 267956"/>
              <a:gd name="connsiteX25" fmla="*/ 2438400 w 3611029"/>
              <a:gd name="connsiteY25" fmla="*/ 9525 h 267956"/>
              <a:gd name="connsiteX26" fmla="*/ 2514600 w 3611029"/>
              <a:gd name="connsiteY26" fmla="*/ 28575 h 267956"/>
              <a:gd name="connsiteX27" fmla="*/ 2547938 w 3611029"/>
              <a:gd name="connsiteY27" fmla="*/ 33337 h 267956"/>
              <a:gd name="connsiteX28" fmla="*/ 2905125 w 3611029"/>
              <a:gd name="connsiteY28" fmla="*/ 23812 h 267956"/>
              <a:gd name="connsiteX29" fmla="*/ 3028950 w 3611029"/>
              <a:gd name="connsiteY29" fmla="*/ 28575 h 267956"/>
              <a:gd name="connsiteX30" fmla="*/ 3108176 w 3611029"/>
              <a:gd name="connsiteY30" fmla="*/ 233759 h 267956"/>
              <a:gd name="connsiteX31" fmla="*/ 11832 w 3611029"/>
              <a:gd name="connsiteY31" fmla="*/ 233759 h 267956"/>
              <a:gd name="connsiteX32" fmla="*/ 0 w 3611029"/>
              <a:gd name="connsiteY32" fmla="*/ 38100 h 267956"/>
              <a:gd name="connsiteX0" fmla="*/ 0 w 3611029"/>
              <a:gd name="connsiteY0" fmla="*/ 38100 h 266369"/>
              <a:gd name="connsiteX1" fmla="*/ 290513 w 3611029"/>
              <a:gd name="connsiteY1" fmla="*/ 33337 h 266369"/>
              <a:gd name="connsiteX2" fmla="*/ 309563 w 3611029"/>
              <a:gd name="connsiteY2" fmla="*/ 28575 h 266369"/>
              <a:gd name="connsiteX3" fmla="*/ 338138 w 3611029"/>
              <a:gd name="connsiteY3" fmla="*/ 23812 h 266369"/>
              <a:gd name="connsiteX4" fmla="*/ 514350 w 3611029"/>
              <a:gd name="connsiteY4" fmla="*/ 28575 h 266369"/>
              <a:gd name="connsiteX5" fmla="*/ 528638 w 3611029"/>
              <a:gd name="connsiteY5" fmla="*/ 33337 h 266369"/>
              <a:gd name="connsiteX6" fmla="*/ 585788 w 3611029"/>
              <a:gd name="connsiteY6" fmla="*/ 38100 h 266369"/>
              <a:gd name="connsiteX7" fmla="*/ 823913 w 3611029"/>
              <a:gd name="connsiteY7" fmla="*/ 42862 h 266369"/>
              <a:gd name="connsiteX8" fmla="*/ 838200 w 3611029"/>
              <a:gd name="connsiteY8" fmla="*/ 52387 h 266369"/>
              <a:gd name="connsiteX9" fmla="*/ 876300 w 3611029"/>
              <a:gd name="connsiteY9" fmla="*/ 61912 h 266369"/>
              <a:gd name="connsiteX10" fmla="*/ 890588 w 3611029"/>
              <a:gd name="connsiteY10" fmla="*/ 66675 h 266369"/>
              <a:gd name="connsiteX11" fmla="*/ 914400 w 3611029"/>
              <a:gd name="connsiteY11" fmla="*/ 71437 h 266369"/>
              <a:gd name="connsiteX12" fmla="*/ 942975 w 3611029"/>
              <a:gd name="connsiteY12" fmla="*/ 80962 h 266369"/>
              <a:gd name="connsiteX13" fmla="*/ 1250058 w 3611029"/>
              <a:gd name="connsiteY13" fmla="*/ 53131 h 266369"/>
              <a:gd name="connsiteX14" fmla="*/ 1443038 w 3611029"/>
              <a:gd name="connsiteY14" fmla="*/ 80962 h 266369"/>
              <a:gd name="connsiteX15" fmla="*/ 1457325 w 3611029"/>
              <a:gd name="connsiteY15" fmla="*/ 76200 h 266369"/>
              <a:gd name="connsiteX16" fmla="*/ 1485900 w 3611029"/>
              <a:gd name="connsiteY16" fmla="*/ 61912 h 266369"/>
              <a:gd name="connsiteX17" fmla="*/ 1504950 w 3611029"/>
              <a:gd name="connsiteY17" fmla="*/ 52387 h 266369"/>
              <a:gd name="connsiteX18" fmla="*/ 1543050 w 3611029"/>
              <a:gd name="connsiteY18" fmla="*/ 42862 h 266369"/>
              <a:gd name="connsiteX19" fmla="*/ 1585913 w 3611029"/>
              <a:gd name="connsiteY19" fmla="*/ 28575 h 266369"/>
              <a:gd name="connsiteX20" fmla="*/ 1604963 w 3611029"/>
              <a:gd name="connsiteY20" fmla="*/ 23812 h 266369"/>
              <a:gd name="connsiteX21" fmla="*/ 1881188 w 3611029"/>
              <a:gd name="connsiteY21" fmla="*/ 19050 h 266369"/>
              <a:gd name="connsiteX22" fmla="*/ 1909763 w 3611029"/>
              <a:gd name="connsiteY22" fmla="*/ 9525 h 266369"/>
              <a:gd name="connsiteX23" fmla="*/ 1943100 w 3611029"/>
              <a:gd name="connsiteY23" fmla="*/ 4762 h 266369"/>
              <a:gd name="connsiteX24" fmla="*/ 2262188 w 3611029"/>
              <a:gd name="connsiteY24" fmla="*/ 0 h 266369"/>
              <a:gd name="connsiteX25" fmla="*/ 2438400 w 3611029"/>
              <a:gd name="connsiteY25" fmla="*/ 9525 h 266369"/>
              <a:gd name="connsiteX26" fmla="*/ 2514600 w 3611029"/>
              <a:gd name="connsiteY26" fmla="*/ 28575 h 266369"/>
              <a:gd name="connsiteX27" fmla="*/ 2547938 w 3611029"/>
              <a:gd name="connsiteY27" fmla="*/ 33337 h 266369"/>
              <a:gd name="connsiteX28" fmla="*/ 2905125 w 3611029"/>
              <a:gd name="connsiteY28" fmla="*/ 23812 h 266369"/>
              <a:gd name="connsiteX29" fmla="*/ 3028950 w 3611029"/>
              <a:gd name="connsiteY29" fmla="*/ 28575 h 266369"/>
              <a:gd name="connsiteX30" fmla="*/ 3108176 w 3611029"/>
              <a:gd name="connsiteY30" fmla="*/ 233759 h 266369"/>
              <a:gd name="connsiteX31" fmla="*/ 11832 w 3611029"/>
              <a:gd name="connsiteY31" fmla="*/ 233759 h 266369"/>
              <a:gd name="connsiteX32" fmla="*/ 0 w 3611029"/>
              <a:gd name="connsiteY32" fmla="*/ 38100 h 266369"/>
              <a:gd name="connsiteX0" fmla="*/ 0 w 3108176"/>
              <a:gd name="connsiteY0" fmla="*/ 38100 h 266369"/>
              <a:gd name="connsiteX1" fmla="*/ 290513 w 3108176"/>
              <a:gd name="connsiteY1" fmla="*/ 33337 h 266369"/>
              <a:gd name="connsiteX2" fmla="*/ 309563 w 3108176"/>
              <a:gd name="connsiteY2" fmla="*/ 28575 h 266369"/>
              <a:gd name="connsiteX3" fmla="*/ 338138 w 3108176"/>
              <a:gd name="connsiteY3" fmla="*/ 23812 h 266369"/>
              <a:gd name="connsiteX4" fmla="*/ 514350 w 3108176"/>
              <a:gd name="connsiteY4" fmla="*/ 28575 h 266369"/>
              <a:gd name="connsiteX5" fmla="*/ 528638 w 3108176"/>
              <a:gd name="connsiteY5" fmla="*/ 33337 h 266369"/>
              <a:gd name="connsiteX6" fmla="*/ 585788 w 3108176"/>
              <a:gd name="connsiteY6" fmla="*/ 38100 h 266369"/>
              <a:gd name="connsiteX7" fmla="*/ 823913 w 3108176"/>
              <a:gd name="connsiteY7" fmla="*/ 42862 h 266369"/>
              <a:gd name="connsiteX8" fmla="*/ 838200 w 3108176"/>
              <a:gd name="connsiteY8" fmla="*/ 52387 h 266369"/>
              <a:gd name="connsiteX9" fmla="*/ 876300 w 3108176"/>
              <a:gd name="connsiteY9" fmla="*/ 61912 h 266369"/>
              <a:gd name="connsiteX10" fmla="*/ 890588 w 3108176"/>
              <a:gd name="connsiteY10" fmla="*/ 66675 h 266369"/>
              <a:gd name="connsiteX11" fmla="*/ 914400 w 3108176"/>
              <a:gd name="connsiteY11" fmla="*/ 71437 h 266369"/>
              <a:gd name="connsiteX12" fmla="*/ 942975 w 3108176"/>
              <a:gd name="connsiteY12" fmla="*/ 80962 h 266369"/>
              <a:gd name="connsiteX13" fmla="*/ 1250058 w 3108176"/>
              <a:gd name="connsiteY13" fmla="*/ 53131 h 266369"/>
              <a:gd name="connsiteX14" fmla="*/ 1443038 w 3108176"/>
              <a:gd name="connsiteY14" fmla="*/ 80962 h 266369"/>
              <a:gd name="connsiteX15" fmla="*/ 1457325 w 3108176"/>
              <a:gd name="connsiteY15" fmla="*/ 76200 h 266369"/>
              <a:gd name="connsiteX16" fmla="*/ 1485900 w 3108176"/>
              <a:gd name="connsiteY16" fmla="*/ 61912 h 266369"/>
              <a:gd name="connsiteX17" fmla="*/ 1504950 w 3108176"/>
              <a:gd name="connsiteY17" fmla="*/ 52387 h 266369"/>
              <a:gd name="connsiteX18" fmla="*/ 1543050 w 3108176"/>
              <a:gd name="connsiteY18" fmla="*/ 42862 h 266369"/>
              <a:gd name="connsiteX19" fmla="*/ 1585913 w 3108176"/>
              <a:gd name="connsiteY19" fmla="*/ 28575 h 266369"/>
              <a:gd name="connsiteX20" fmla="*/ 1604963 w 3108176"/>
              <a:gd name="connsiteY20" fmla="*/ 23812 h 266369"/>
              <a:gd name="connsiteX21" fmla="*/ 1881188 w 3108176"/>
              <a:gd name="connsiteY21" fmla="*/ 19050 h 266369"/>
              <a:gd name="connsiteX22" fmla="*/ 1909763 w 3108176"/>
              <a:gd name="connsiteY22" fmla="*/ 9525 h 266369"/>
              <a:gd name="connsiteX23" fmla="*/ 1943100 w 3108176"/>
              <a:gd name="connsiteY23" fmla="*/ 4762 h 266369"/>
              <a:gd name="connsiteX24" fmla="*/ 2262188 w 3108176"/>
              <a:gd name="connsiteY24" fmla="*/ 0 h 266369"/>
              <a:gd name="connsiteX25" fmla="*/ 2438400 w 3108176"/>
              <a:gd name="connsiteY25" fmla="*/ 9525 h 266369"/>
              <a:gd name="connsiteX26" fmla="*/ 2514600 w 3108176"/>
              <a:gd name="connsiteY26" fmla="*/ 28575 h 266369"/>
              <a:gd name="connsiteX27" fmla="*/ 2547938 w 3108176"/>
              <a:gd name="connsiteY27" fmla="*/ 33337 h 266369"/>
              <a:gd name="connsiteX28" fmla="*/ 2905125 w 3108176"/>
              <a:gd name="connsiteY28" fmla="*/ 23812 h 266369"/>
              <a:gd name="connsiteX29" fmla="*/ 3028950 w 3108176"/>
              <a:gd name="connsiteY29" fmla="*/ 28575 h 266369"/>
              <a:gd name="connsiteX30" fmla="*/ 3108176 w 3108176"/>
              <a:gd name="connsiteY30" fmla="*/ 233759 h 266369"/>
              <a:gd name="connsiteX31" fmla="*/ 11832 w 3108176"/>
              <a:gd name="connsiteY31" fmla="*/ 233759 h 266369"/>
              <a:gd name="connsiteX32" fmla="*/ 0 w 3108176"/>
              <a:gd name="connsiteY32" fmla="*/ 38100 h 266369"/>
              <a:gd name="connsiteX0" fmla="*/ 0 w 3028950"/>
              <a:gd name="connsiteY0" fmla="*/ 38100 h 233759"/>
              <a:gd name="connsiteX1" fmla="*/ 290513 w 3028950"/>
              <a:gd name="connsiteY1" fmla="*/ 33337 h 233759"/>
              <a:gd name="connsiteX2" fmla="*/ 309563 w 3028950"/>
              <a:gd name="connsiteY2" fmla="*/ 28575 h 233759"/>
              <a:gd name="connsiteX3" fmla="*/ 338138 w 3028950"/>
              <a:gd name="connsiteY3" fmla="*/ 23812 h 233759"/>
              <a:gd name="connsiteX4" fmla="*/ 514350 w 3028950"/>
              <a:gd name="connsiteY4" fmla="*/ 28575 h 233759"/>
              <a:gd name="connsiteX5" fmla="*/ 528638 w 3028950"/>
              <a:gd name="connsiteY5" fmla="*/ 33337 h 233759"/>
              <a:gd name="connsiteX6" fmla="*/ 585788 w 3028950"/>
              <a:gd name="connsiteY6" fmla="*/ 38100 h 233759"/>
              <a:gd name="connsiteX7" fmla="*/ 823913 w 3028950"/>
              <a:gd name="connsiteY7" fmla="*/ 42862 h 233759"/>
              <a:gd name="connsiteX8" fmla="*/ 838200 w 3028950"/>
              <a:gd name="connsiteY8" fmla="*/ 52387 h 233759"/>
              <a:gd name="connsiteX9" fmla="*/ 876300 w 3028950"/>
              <a:gd name="connsiteY9" fmla="*/ 61912 h 233759"/>
              <a:gd name="connsiteX10" fmla="*/ 890588 w 3028950"/>
              <a:gd name="connsiteY10" fmla="*/ 66675 h 233759"/>
              <a:gd name="connsiteX11" fmla="*/ 914400 w 3028950"/>
              <a:gd name="connsiteY11" fmla="*/ 71437 h 233759"/>
              <a:gd name="connsiteX12" fmla="*/ 942975 w 3028950"/>
              <a:gd name="connsiteY12" fmla="*/ 80962 h 233759"/>
              <a:gd name="connsiteX13" fmla="*/ 1250058 w 3028950"/>
              <a:gd name="connsiteY13" fmla="*/ 53131 h 233759"/>
              <a:gd name="connsiteX14" fmla="*/ 1443038 w 3028950"/>
              <a:gd name="connsiteY14" fmla="*/ 80962 h 233759"/>
              <a:gd name="connsiteX15" fmla="*/ 1457325 w 3028950"/>
              <a:gd name="connsiteY15" fmla="*/ 76200 h 233759"/>
              <a:gd name="connsiteX16" fmla="*/ 1485900 w 3028950"/>
              <a:gd name="connsiteY16" fmla="*/ 61912 h 233759"/>
              <a:gd name="connsiteX17" fmla="*/ 1504950 w 3028950"/>
              <a:gd name="connsiteY17" fmla="*/ 52387 h 233759"/>
              <a:gd name="connsiteX18" fmla="*/ 1543050 w 3028950"/>
              <a:gd name="connsiteY18" fmla="*/ 42862 h 233759"/>
              <a:gd name="connsiteX19" fmla="*/ 1585913 w 3028950"/>
              <a:gd name="connsiteY19" fmla="*/ 28575 h 233759"/>
              <a:gd name="connsiteX20" fmla="*/ 1604963 w 3028950"/>
              <a:gd name="connsiteY20" fmla="*/ 23812 h 233759"/>
              <a:gd name="connsiteX21" fmla="*/ 1881188 w 3028950"/>
              <a:gd name="connsiteY21" fmla="*/ 19050 h 233759"/>
              <a:gd name="connsiteX22" fmla="*/ 1909763 w 3028950"/>
              <a:gd name="connsiteY22" fmla="*/ 9525 h 233759"/>
              <a:gd name="connsiteX23" fmla="*/ 1943100 w 3028950"/>
              <a:gd name="connsiteY23" fmla="*/ 4762 h 233759"/>
              <a:gd name="connsiteX24" fmla="*/ 2262188 w 3028950"/>
              <a:gd name="connsiteY24" fmla="*/ 0 h 233759"/>
              <a:gd name="connsiteX25" fmla="*/ 2438400 w 3028950"/>
              <a:gd name="connsiteY25" fmla="*/ 9525 h 233759"/>
              <a:gd name="connsiteX26" fmla="*/ 2514600 w 3028950"/>
              <a:gd name="connsiteY26" fmla="*/ 28575 h 233759"/>
              <a:gd name="connsiteX27" fmla="*/ 2547938 w 3028950"/>
              <a:gd name="connsiteY27" fmla="*/ 33337 h 233759"/>
              <a:gd name="connsiteX28" fmla="*/ 2905125 w 3028950"/>
              <a:gd name="connsiteY28" fmla="*/ 23812 h 233759"/>
              <a:gd name="connsiteX29" fmla="*/ 3028950 w 3028950"/>
              <a:gd name="connsiteY29" fmla="*/ 28575 h 233759"/>
              <a:gd name="connsiteX30" fmla="*/ 11832 w 3028950"/>
              <a:gd name="connsiteY30" fmla="*/ 233759 h 233759"/>
              <a:gd name="connsiteX31" fmla="*/ 0 w 3028950"/>
              <a:gd name="connsiteY31" fmla="*/ 38100 h 233759"/>
              <a:gd name="connsiteX0" fmla="*/ 0 w 3613001"/>
              <a:gd name="connsiteY0" fmla="*/ 38100 h 377775"/>
              <a:gd name="connsiteX1" fmla="*/ 290513 w 3613001"/>
              <a:gd name="connsiteY1" fmla="*/ 33337 h 377775"/>
              <a:gd name="connsiteX2" fmla="*/ 309563 w 3613001"/>
              <a:gd name="connsiteY2" fmla="*/ 28575 h 377775"/>
              <a:gd name="connsiteX3" fmla="*/ 338138 w 3613001"/>
              <a:gd name="connsiteY3" fmla="*/ 23812 h 377775"/>
              <a:gd name="connsiteX4" fmla="*/ 514350 w 3613001"/>
              <a:gd name="connsiteY4" fmla="*/ 28575 h 377775"/>
              <a:gd name="connsiteX5" fmla="*/ 528638 w 3613001"/>
              <a:gd name="connsiteY5" fmla="*/ 33337 h 377775"/>
              <a:gd name="connsiteX6" fmla="*/ 585788 w 3613001"/>
              <a:gd name="connsiteY6" fmla="*/ 38100 h 377775"/>
              <a:gd name="connsiteX7" fmla="*/ 823913 w 3613001"/>
              <a:gd name="connsiteY7" fmla="*/ 42862 h 377775"/>
              <a:gd name="connsiteX8" fmla="*/ 838200 w 3613001"/>
              <a:gd name="connsiteY8" fmla="*/ 52387 h 377775"/>
              <a:gd name="connsiteX9" fmla="*/ 876300 w 3613001"/>
              <a:gd name="connsiteY9" fmla="*/ 61912 h 377775"/>
              <a:gd name="connsiteX10" fmla="*/ 890588 w 3613001"/>
              <a:gd name="connsiteY10" fmla="*/ 66675 h 377775"/>
              <a:gd name="connsiteX11" fmla="*/ 914400 w 3613001"/>
              <a:gd name="connsiteY11" fmla="*/ 71437 h 377775"/>
              <a:gd name="connsiteX12" fmla="*/ 942975 w 3613001"/>
              <a:gd name="connsiteY12" fmla="*/ 80962 h 377775"/>
              <a:gd name="connsiteX13" fmla="*/ 1250058 w 3613001"/>
              <a:gd name="connsiteY13" fmla="*/ 53131 h 377775"/>
              <a:gd name="connsiteX14" fmla="*/ 1443038 w 3613001"/>
              <a:gd name="connsiteY14" fmla="*/ 80962 h 377775"/>
              <a:gd name="connsiteX15" fmla="*/ 1457325 w 3613001"/>
              <a:gd name="connsiteY15" fmla="*/ 76200 h 377775"/>
              <a:gd name="connsiteX16" fmla="*/ 1485900 w 3613001"/>
              <a:gd name="connsiteY16" fmla="*/ 61912 h 377775"/>
              <a:gd name="connsiteX17" fmla="*/ 1504950 w 3613001"/>
              <a:gd name="connsiteY17" fmla="*/ 52387 h 377775"/>
              <a:gd name="connsiteX18" fmla="*/ 1543050 w 3613001"/>
              <a:gd name="connsiteY18" fmla="*/ 42862 h 377775"/>
              <a:gd name="connsiteX19" fmla="*/ 1585913 w 3613001"/>
              <a:gd name="connsiteY19" fmla="*/ 28575 h 377775"/>
              <a:gd name="connsiteX20" fmla="*/ 1604963 w 3613001"/>
              <a:gd name="connsiteY20" fmla="*/ 23812 h 377775"/>
              <a:gd name="connsiteX21" fmla="*/ 1881188 w 3613001"/>
              <a:gd name="connsiteY21" fmla="*/ 19050 h 377775"/>
              <a:gd name="connsiteX22" fmla="*/ 1909763 w 3613001"/>
              <a:gd name="connsiteY22" fmla="*/ 9525 h 377775"/>
              <a:gd name="connsiteX23" fmla="*/ 1943100 w 3613001"/>
              <a:gd name="connsiteY23" fmla="*/ 4762 h 377775"/>
              <a:gd name="connsiteX24" fmla="*/ 2262188 w 3613001"/>
              <a:gd name="connsiteY24" fmla="*/ 0 h 377775"/>
              <a:gd name="connsiteX25" fmla="*/ 2438400 w 3613001"/>
              <a:gd name="connsiteY25" fmla="*/ 9525 h 377775"/>
              <a:gd name="connsiteX26" fmla="*/ 2514600 w 3613001"/>
              <a:gd name="connsiteY26" fmla="*/ 28575 h 377775"/>
              <a:gd name="connsiteX27" fmla="*/ 2547938 w 3613001"/>
              <a:gd name="connsiteY27" fmla="*/ 33337 h 377775"/>
              <a:gd name="connsiteX28" fmla="*/ 2905125 w 3613001"/>
              <a:gd name="connsiteY28" fmla="*/ 23812 h 377775"/>
              <a:gd name="connsiteX29" fmla="*/ 3028950 w 3613001"/>
              <a:gd name="connsiteY29" fmla="*/ 28575 h 377775"/>
              <a:gd name="connsiteX30" fmla="*/ 3108176 w 3613001"/>
              <a:gd name="connsiteY30" fmla="*/ 377775 h 377775"/>
              <a:gd name="connsiteX31" fmla="*/ 0 w 3613001"/>
              <a:gd name="connsiteY31" fmla="*/ 38100 h 377775"/>
              <a:gd name="connsiteX0" fmla="*/ 0 w 3613001"/>
              <a:gd name="connsiteY0" fmla="*/ 38100 h 377775"/>
              <a:gd name="connsiteX1" fmla="*/ 290513 w 3613001"/>
              <a:gd name="connsiteY1" fmla="*/ 33337 h 377775"/>
              <a:gd name="connsiteX2" fmla="*/ 309563 w 3613001"/>
              <a:gd name="connsiteY2" fmla="*/ 28575 h 377775"/>
              <a:gd name="connsiteX3" fmla="*/ 338138 w 3613001"/>
              <a:gd name="connsiteY3" fmla="*/ 23812 h 377775"/>
              <a:gd name="connsiteX4" fmla="*/ 514350 w 3613001"/>
              <a:gd name="connsiteY4" fmla="*/ 28575 h 377775"/>
              <a:gd name="connsiteX5" fmla="*/ 528638 w 3613001"/>
              <a:gd name="connsiteY5" fmla="*/ 33337 h 377775"/>
              <a:gd name="connsiteX6" fmla="*/ 585788 w 3613001"/>
              <a:gd name="connsiteY6" fmla="*/ 38100 h 377775"/>
              <a:gd name="connsiteX7" fmla="*/ 823913 w 3613001"/>
              <a:gd name="connsiteY7" fmla="*/ 42862 h 377775"/>
              <a:gd name="connsiteX8" fmla="*/ 838200 w 3613001"/>
              <a:gd name="connsiteY8" fmla="*/ 52387 h 377775"/>
              <a:gd name="connsiteX9" fmla="*/ 876300 w 3613001"/>
              <a:gd name="connsiteY9" fmla="*/ 61912 h 377775"/>
              <a:gd name="connsiteX10" fmla="*/ 890588 w 3613001"/>
              <a:gd name="connsiteY10" fmla="*/ 66675 h 377775"/>
              <a:gd name="connsiteX11" fmla="*/ 914400 w 3613001"/>
              <a:gd name="connsiteY11" fmla="*/ 71437 h 377775"/>
              <a:gd name="connsiteX12" fmla="*/ 942975 w 3613001"/>
              <a:gd name="connsiteY12" fmla="*/ 80962 h 377775"/>
              <a:gd name="connsiteX13" fmla="*/ 1250058 w 3613001"/>
              <a:gd name="connsiteY13" fmla="*/ 53131 h 377775"/>
              <a:gd name="connsiteX14" fmla="*/ 1443038 w 3613001"/>
              <a:gd name="connsiteY14" fmla="*/ 80962 h 377775"/>
              <a:gd name="connsiteX15" fmla="*/ 1457325 w 3613001"/>
              <a:gd name="connsiteY15" fmla="*/ 76200 h 377775"/>
              <a:gd name="connsiteX16" fmla="*/ 1485900 w 3613001"/>
              <a:gd name="connsiteY16" fmla="*/ 61912 h 377775"/>
              <a:gd name="connsiteX17" fmla="*/ 1504950 w 3613001"/>
              <a:gd name="connsiteY17" fmla="*/ 52387 h 377775"/>
              <a:gd name="connsiteX18" fmla="*/ 1543050 w 3613001"/>
              <a:gd name="connsiteY18" fmla="*/ 42862 h 377775"/>
              <a:gd name="connsiteX19" fmla="*/ 1585913 w 3613001"/>
              <a:gd name="connsiteY19" fmla="*/ 28575 h 377775"/>
              <a:gd name="connsiteX20" fmla="*/ 1604963 w 3613001"/>
              <a:gd name="connsiteY20" fmla="*/ 23812 h 377775"/>
              <a:gd name="connsiteX21" fmla="*/ 1881188 w 3613001"/>
              <a:gd name="connsiteY21" fmla="*/ 19050 h 377775"/>
              <a:gd name="connsiteX22" fmla="*/ 1909763 w 3613001"/>
              <a:gd name="connsiteY22" fmla="*/ 9525 h 377775"/>
              <a:gd name="connsiteX23" fmla="*/ 1943100 w 3613001"/>
              <a:gd name="connsiteY23" fmla="*/ 4762 h 377775"/>
              <a:gd name="connsiteX24" fmla="*/ 2262188 w 3613001"/>
              <a:gd name="connsiteY24" fmla="*/ 0 h 377775"/>
              <a:gd name="connsiteX25" fmla="*/ 2438400 w 3613001"/>
              <a:gd name="connsiteY25" fmla="*/ 9525 h 377775"/>
              <a:gd name="connsiteX26" fmla="*/ 2514600 w 3613001"/>
              <a:gd name="connsiteY26" fmla="*/ 28575 h 377775"/>
              <a:gd name="connsiteX27" fmla="*/ 2547938 w 3613001"/>
              <a:gd name="connsiteY27" fmla="*/ 33337 h 377775"/>
              <a:gd name="connsiteX28" fmla="*/ 2905125 w 3613001"/>
              <a:gd name="connsiteY28" fmla="*/ 23812 h 377775"/>
              <a:gd name="connsiteX29" fmla="*/ 3028950 w 3613001"/>
              <a:gd name="connsiteY29" fmla="*/ 28575 h 377775"/>
              <a:gd name="connsiteX30" fmla="*/ 3108176 w 3613001"/>
              <a:gd name="connsiteY30" fmla="*/ 377775 h 377775"/>
              <a:gd name="connsiteX31" fmla="*/ 0 w 3613001"/>
              <a:gd name="connsiteY31" fmla="*/ 38100 h 377775"/>
              <a:gd name="connsiteX0" fmla="*/ 0 w 3613001"/>
              <a:gd name="connsiteY0" fmla="*/ 38100 h 377775"/>
              <a:gd name="connsiteX1" fmla="*/ 290513 w 3613001"/>
              <a:gd name="connsiteY1" fmla="*/ 33337 h 377775"/>
              <a:gd name="connsiteX2" fmla="*/ 309563 w 3613001"/>
              <a:gd name="connsiteY2" fmla="*/ 28575 h 377775"/>
              <a:gd name="connsiteX3" fmla="*/ 338138 w 3613001"/>
              <a:gd name="connsiteY3" fmla="*/ 23812 h 377775"/>
              <a:gd name="connsiteX4" fmla="*/ 514350 w 3613001"/>
              <a:gd name="connsiteY4" fmla="*/ 28575 h 377775"/>
              <a:gd name="connsiteX5" fmla="*/ 528638 w 3613001"/>
              <a:gd name="connsiteY5" fmla="*/ 33337 h 377775"/>
              <a:gd name="connsiteX6" fmla="*/ 585788 w 3613001"/>
              <a:gd name="connsiteY6" fmla="*/ 38100 h 377775"/>
              <a:gd name="connsiteX7" fmla="*/ 823913 w 3613001"/>
              <a:gd name="connsiteY7" fmla="*/ 42862 h 377775"/>
              <a:gd name="connsiteX8" fmla="*/ 838200 w 3613001"/>
              <a:gd name="connsiteY8" fmla="*/ 52387 h 377775"/>
              <a:gd name="connsiteX9" fmla="*/ 876300 w 3613001"/>
              <a:gd name="connsiteY9" fmla="*/ 61912 h 377775"/>
              <a:gd name="connsiteX10" fmla="*/ 890588 w 3613001"/>
              <a:gd name="connsiteY10" fmla="*/ 66675 h 377775"/>
              <a:gd name="connsiteX11" fmla="*/ 914400 w 3613001"/>
              <a:gd name="connsiteY11" fmla="*/ 71437 h 377775"/>
              <a:gd name="connsiteX12" fmla="*/ 942975 w 3613001"/>
              <a:gd name="connsiteY12" fmla="*/ 80962 h 377775"/>
              <a:gd name="connsiteX13" fmla="*/ 1250058 w 3613001"/>
              <a:gd name="connsiteY13" fmla="*/ 53131 h 377775"/>
              <a:gd name="connsiteX14" fmla="*/ 1443038 w 3613001"/>
              <a:gd name="connsiteY14" fmla="*/ 80962 h 377775"/>
              <a:gd name="connsiteX15" fmla="*/ 1457325 w 3613001"/>
              <a:gd name="connsiteY15" fmla="*/ 76200 h 377775"/>
              <a:gd name="connsiteX16" fmla="*/ 1485900 w 3613001"/>
              <a:gd name="connsiteY16" fmla="*/ 61912 h 377775"/>
              <a:gd name="connsiteX17" fmla="*/ 1504950 w 3613001"/>
              <a:gd name="connsiteY17" fmla="*/ 52387 h 377775"/>
              <a:gd name="connsiteX18" fmla="*/ 1543050 w 3613001"/>
              <a:gd name="connsiteY18" fmla="*/ 42862 h 377775"/>
              <a:gd name="connsiteX19" fmla="*/ 1585913 w 3613001"/>
              <a:gd name="connsiteY19" fmla="*/ 28575 h 377775"/>
              <a:gd name="connsiteX20" fmla="*/ 1604963 w 3613001"/>
              <a:gd name="connsiteY20" fmla="*/ 23812 h 377775"/>
              <a:gd name="connsiteX21" fmla="*/ 1881188 w 3613001"/>
              <a:gd name="connsiteY21" fmla="*/ 19050 h 377775"/>
              <a:gd name="connsiteX22" fmla="*/ 1909763 w 3613001"/>
              <a:gd name="connsiteY22" fmla="*/ 9525 h 377775"/>
              <a:gd name="connsiteX23" fmla="*/ 1943100 w 3613001"/>
              <a:gd name="connsiteY23" fmla="*/ 4762 h 377775"/>
              <a:gd name="connsiteX24" fmla="*/ 2262188 w 3613001"/>
              <a:gd name="connsiteY24" fmla="*/ 0 h 377775"/>
              <a:gd name="connsiteX25" fmla="*/ 2438400 w 3613001"/>
              <a:gd name="connsiteY25" fmla="*/ 9525 h 377775"/>
              <a:gd name="connsiteX26" fmla="*/ 2514600 w 3613001"/>
              <a:gd name="connsiteY26" fmla="*/ 28575 h 377775"/>
              <a:gd name="connsiteX27" fmla="*/ 2547938 w 3613001"/>
              <a:gd name="connsiteY27" fmla="*/ 33337 h 377775"/>
              <a:gd name="connsiteX28" fmla="*/ 2905125 w 3613001"/>
              <a:gd name="connsiteY28" fmla="*/ 23812 h 377775"/>
              <a:gd name="connsiteX29" fmla="*/ 3028950 w 3613001"/>
              <a:gd name="connsiteY29" fmla="*/ 28575 h 377775"/>
              <a:gd name="connsiteX30" fmla="*/ 3108176 w 3613001"/>
              <a:gd name="connsiteY30" fmla="*/ 377775 h 377775"/>
              <a:gd name="connsiteX31" fmla="*/ 0 w 3613001"/>
              <a:gd name="connsiteY31" fmla="*/ 38100 h 377775"/>
              <a:gd name="connsiteX0" fmla="*/ 0 w 3613001"/>
              <a:gd name="connsiteY0" fmla="*/ 44516 h 384191"/>
              <a:gd name="connsiteX1" fmla="*/ 290513 w 3613001"/>
              <a:gd name="connsiteY1" fmla="*/ 39753 h 384191"/>
              <a:gd name="connsiteX2" fmla="*/ 309563 w 3613001"/>
              <a:gd name="connsiteY2" fmla="*/ 34991 h 384191"/>
              <a:gd name="connsiteX3" fmla="*/ 338138 w 3613001"/>
              <a:gd name="connsiteY3" fmla="*/ 30228 h 384191"/>
              <a:gd name="connsiteX4" fmla="*/ 514350 w 3613001"/>
              <a:gd name="connsiteY4" fmla="*/ 34991 h 384191"/>
              <a:gd name="connsiteX5" fmla="*/ 528638 w 3613001"/>
              <a:gd name="connsiteY5" fmla="*/ 39753 h 384191"/>
              <a:gd name="connsiteX6" fmla="*/ 585788 w 3613001"/>
              <a:gd name="connsiteY6" fmla="*/ 44516 h 384191"/>
              <a:gd name="connsiteX7" fmla="*/ 823913 w 3613001"/>
              <a:gd name="connsiteY7" fmla="*/ 49278 h 384191"/>
              <a:gd name="connsiteX8" fmla="*/ 838200 w 3613001"/>
              <a:gd name="connsiteY8" fmla="*/ 58803 h 384191"/>
              <a:gd name="connsiteX9" fmla="*/ 876300 w 3613001"/>
              <a:gd name="connsiteY9" fmla="*/ 68328 h 384191"/>
              <a:gd name="connsiteX10" fmla="*/ 890588 w 3613001"/>
              <a:gd name="connsiteY10" fmla="*/ 73091 h 384191"/>
              <a:gd name="connsiteX11" fmla="*/ 914400 w 3613001"/>
              <a:gd name="connsiteY11" fmla="*/ 77853 h 384191"/>
              <a:gd name="connsiteX12" fmla="*/ 942975 w 3613001"/>
              <a:gd name="connsiteY12" fmla="*/ 87378 h 384191"/>
              <a:gd name="connsiteX13" fmla="*/ 1250058 w 3613001"/>
              <a:gd name="connsiteY13" fmla="*/ 59547 h 384191"/>
              <a:gd name="connsiteX14" fmla="*/ 1443038 w 3613001"/>
              <a:gd name="connsiteY14" fmla="*/ 87378 h 384191"/>
              <a:gd name="connsiteX15" fmla="*/ 1457325 w 3613001"/>
              <a:gd name="connsiteY15" fmla="*/ 82616 h 384191"/>
              <a:gd name="connsiteX16" fmla="*/ 1485900 w 3613001"/>
              <a:gd name="connsiteY16" fmla="*/ 68328 h 384191"/>
              <a:gd name="connsiteX17" fmla="*/ 1504950 w 3613001"/>
              <a:gd name="connsiteY17" fmla="*/ 58803 h 384191"/>
              <a:gd name="connsiteX18" fmla="*/ 1543050 w 3613001"/>
              <a:gd name="connsiteY18" fmla="*/ 49278 h 384191"/>
              <a:gd name="connsiteX19" fmla="*/ 1585913 w 3613001"/>
              <a:gd name="connsiteY19" fmla="*/ 34991 h 384191"/>
              <a:gd name="connsiteX20" fmla="*/ 1604963 w 3613001"/>
              <a:gd name="connsiteY20" fmla="*/ 30228 h 384191"/>
              <a:gd name="connsiteX21" fmla="*/ 1881188 w 3613001"/>
              <a:gd name="connsiteY21" fmla="*/ 25466 h 384191"/>
              <a:gd name="connsiteX22" fmla="*/ 1909763 w 3613001"/>
              <a:gd name="connsiteY22" fmla="*/ 15941 h 384191"/>
              <a:gd name="connsiteX23" fmla="*/ 1943100 w 3613001"/>
              <a:gd name="connsiteY23" fmla="*/ 11178 h 384191"/>
              <a:gd name="connsiteX24" fmla="*/ 2262188 w 3613001"/>
              <a:gd name="connsiteY24" fmla="*/ 6416 h 384191"/>
              <a:gd name="connsiteX25" fmla="*/ 2438400 w 3613001"/>
              <a:gd name="connsiteY25" fmla="*/ 15941 h 384191"/>
              <a:gd name="connsiteX26" fmla="*/ 2514600 w 3613001"/>
              <a:gd name="connsiteY26" fmla="*/ 34991 h 384191"/>
              <a:gd name="connsiteX27" fmla="*/ 2547938 w 3613001"/>
              <a:gd name="connsiteY27" fmla="*/ 39753 h 384191"/>
              <a:gd name="connsiteX28" fmla="*/ 2905125 w 3613001"/>
              <a:gd name="connsiteY28" fmla="*/ 30228 h 384191"/>
              <a:gd name="connsiteX29" fmla="*/ 3028950 w 3613001"/>
              <a:gd name="connsiteY29" fmla="*/ 34991 h 384191"/>
              <a:gd name="connsiteX30" fmla="*/ 3108176 w 3613001"/>
              <a:gd name="connsiteY30" fmla="*/ 384191 h 384191"/>
              <a:gd name="connsiteX31" fmla="*/ 0 w 3613001"/>
              <a:gd name="connsiteY31" fmla="*/ 44516 h 384191"/>
              <a:gd name="connsiteX0" fmla="*/ 0 w 3592363"/>
              <a:gd name="connsiteY0" fmla="*/ 38100 h 377775"/>
              <a:gd name="connsiteX1" fmla="*/ 290513 w 3592363"/>
              <a:gd name="connsiteY1" fmla="*/ 33337 h 377775"/>
              <a:gd name="connsiteX2" fmla="*/ 309563 w 3592363"/>
              <a:gd name="connsiteY2" fmla="*/ 28575 h 377775"/>
              <a:gd name="connsiteX3" fmla="*/ 338138 w 3592363"/>
              <a:gd name="connsiteY3" fmla="*/ 23812 h 377775"/>
              <a:gd name="connsiteX4" fmla="*/ 514350 w 3592363"/>
              <a:gd name="connsiteY4" fmla="*/ 28575 h 377775"/>
              <a:gd name="connsiteX5" fmla="*/ 528638 w 3592363"/>
              <a:gd name="connsiteY5" fmla="*/ 33337 h 377775"/>
              <a:gd name="connsiteX6" fmla="*/ 585788 w 3592363"/>
              <a:gd name="connsiteY6" fmla="*/ 38100 h 377775"/>
              <a:gd name="connsiteX7" fmla="*/ 823913 w 3592363"/>
              <a:gd name="connsiteY7" fmla="*/ 42862 h 377775"/>
              <a:gd name="connsiteX8" fmla="*/ 838200 w 3592363"/>
              <a:gd name="connsiteY8" fmla="*/ 52387 h 377775"/>
              <a:gd name="connsiteX9" fmla="*/ 876300 w 3592363"/>
              <a:gd name="connsiteY9" fmla="*/ 61912 h 377775"/>
              <a:gd name="connsiteX10" fmla="*/ 890588 w 3592363"/>
              <a:gd name="connsiteY10" fmla="*/ 66675 h 377775"/>
              <a:gd name="connsiteX11" fmla="*/ 914400 w 3592363"/>
              <a:gd name="connsiteY11" fmla="*/ 71437 h 377775"/>
              <a:gd name="connsiteX12" fmla="*/ 942975 w 3592363"/>
              <a:gd name="connsiteY12" fmla="*/ 80962 h 377775"/>
              <a:gd name="connsiteX13" fmla="*/ 1250058 w 3592363"/>
              <a:gd name="connsiteY13" fmla="*/ 53131 h 377775"/>
              <a:gd name="connsiteX14" fmla="*/ 1443038 w 3592363"/>
              <a:gd name="connsiteY14" fmla="*/ 80962 h 377775"/>
              <a:gd name="connsiteX15" fmla="*/ 1457325 w 3592363"/>
              <a:gd name="connsiteY15" fmla="*/ 76200 h 377775"/>
              <a:gd name="connsiteX16" fmla="*/ 1485900 w 3592363"/>
              <a:gd name="connsiteY16" fmla="*/ 61912 h 377775"/>
              <a:gd name="connsiteX17" fmla="*/ 1504950 w 3592363"/>
              <a:gd name="connsiteY17" fmla="*/ 52387 h 377775"/>
              <a:gd name="connsiteX18" fmla="*/ 1543050 w 3592363"/>
              <a:gd name="connsiteY18" fmla="*/ 42862 h 377775"/>
              <a:gd name="connsiteX19" fmla="*/ 1585913 w 3592363"/>
              <a:gd name="connsiteY19" fmla="*/ 28575 h 377775"/>
              <a:gd name="connsiteX20" fmla="*/ 1604963 w 3592363"/>
              <a:gd name="connsiteY20" fmla="*/ 23812 h 377775"/>
              <a:gd name="connsiteX21" fmla="*/ 1881188 w 3592363"/>
              <a:gd name="connsiteY21" fmla="*/ 19050 h 377775"/>
              <a:gd name="connsiteX22" fmla="*/ 1909763 w 3592363"/>
              <a:gd name="connsiteY22" fmla="*/ 9525 h 377775"/>
              <a:gd name="connsiteX23" fmla="*/ 1943100 w 3592363"/>
              <a:gd name="connsiteY23" fmla="*/ 4762 h 377775"/>
              <a:gd name="connsiteX24" fmla="*/ 2262188 w 3592363"/>
              <a:gd name="connsiteY24" fmla="*/ 0 h 377775"/>
              <a:gd name="connsiteX25" fmla="*/ 2438400 w 3592363"/>
              <a:gd name="connsiteY25" fmla="*/ 9525 h 377775"/>
              <a:gd name="connsiteX26" fmla="*/ 2514600 w 3592363"/>
              <a:gd name="connsiteY26" fmla="*/ 28575 h 377775"/>
              <a:gd name="connsiteX27" fmla="*/ 2547938 w 3592363"/>
              <a:gd name="connsiteY27" fmla="*/ 33337 h 377775"/>
              <a:gd name="connsiteX28" fmla="*/ 2905125 w 3592363"/>
              <a:gd name="connsiteY28" fmla="*/ 23812 h 377775"/>
              <a:gd name="connsiteX29" fmla="*/ 3108176 w 3592363"/>
              <a:gd name="connsiteY29" fmla="*/ 377775 h 377775"/>
              <a:gd name="connsiteX30" fmla="*/ 0 w 3592363"/>
              <a:gd name="connsiteY30" fmla="*/ 38100 h 377775"/>
              <a:gd name="connsiteX0" fmla="*/ 0 w 3592363"/>
              <a:gd name="connsiteY0" fmla="*/ 38100 h 377775"/>
              <a:gd name="connsiteX1" fmla="*/ 290513 w 3592363"/>
              <a:gd name="connsiteY1" fmla="*/ 33337 h 377775"/>
              <a:gd name="connsiteX2" fmla="*/ 309563 w 3592363"/>
              <a:gd name="connsiteY2" fmla="*/ 28575 h 377775"/>
              <a:gd name="connsiteX3" fmla="*/ 338138 w 3592363"/>
              <a:gd name="connsiteY3" fmla="*/ 23812 h 377775"/>
              <a:gd name="connsiteX4" fmla="*/ 514350 w 3592363"/>
              <a:gd name="connsiteY4" fmla="*/ 28575 h 377775"/>
              <a:gd name="connsiteX5" fmla="*/ 528638 w 3592363"/>
              <a:gd name="connsiteY5" fmla="*/ 33337 h 377775"/>
              <a:gd name="connsiteX6" fmla="*/ 585788 w 3592363"/>
              <a:gd name="connsiteY6" fmla="*/ 38100 h 377775"/>
              <a:gd name="connsiteX7" fmla="*/ 823913 w 3592363"/>
              <a:gd name="connsiteY7" fmla="*/ 42862 h 377775"/>
              <a:gd name="connsiteX8" fmla="*/ 838200 w 3592363"/>
              <a:gd name="connsiteY8" fmla="*/ 52387 h 377775"/>
              <a:gd name="connsiteX9" fmla="*/ 876300 w 3592363"/>
              <a:gd name="connsiteY9" fmla="*/ 61912 h 377775"/>
              <a:gd name="connsiteX10" fmla="*/ 890588 w 3592363"/>
              <a:gd name="connsiteY10" fmla="*/ 66675 h 377775"/>
              <a:gd name="connsiteX11" fmla="*/ 914400 w 3592363"/>
              <a:gd name="connsiteY11" fmla="*/ 71437 h 377775"/>
              <a:gd name="connsiteX12" fmla="*/ 942975 w 3592363"/>
              <a:gd name="connsiteY12" fmla="*/ 80962 h 377775"/>
              <a:gd name="connsiteX13" fmla="*/ 1250058 w 3592363"/>
              <a:gd name="connsiteY13" fmla="*/ 53131 h 377775"/>
              <a:gd name="connsiteX14" fmla="*/ 1443038 w 3592363"/>
              <a:gd name="connsiteY14" fmla="*/ 80962 h 377775"/>
              <a:gd name="connsiteX15" fmla="*/ 1457325 w 3592363"/>
              <a:gd name="connsiteY15" fmla="*/ 76200 h 377775"/>
              <a:gd name="connsiteX16" fmla="*/ 1485900 w 3592363"/>
              <a:gd name="connsiteY16" fmla="*/ 61912 h 377775"/>
              <a:gd name="connsiteX17" fmla="*/ 1504950 w 3592363"/>
              <a:gd name="connsiteY17" fmla="*/ 52387 h 377775"/>
              <a:gd name="connsiteX18" fmla="*/ 1543050 w 3592363"/>
              <a:gd name="connsiteY18" fmla="*/ 42862 h 377775"/>
              <a:gd name="connsiteX19" fmla="*/ 1585913 w 3592363"/>
              <a:gd name="connsiteY19" fmla="*/ 28575 h 377775"/>
              <a:gd name="connsiteX20" fmla="*/ 1604963 w 3592363"/>
              <a:gd name="connsiteY20" fmla="*/ 23812 h 377775"/>
              <a:gd name="connsiteX21" fmla="*/ 1881188 w 3592363"/>
              <a:gd name="connsiteY21" fmla="*/ 19050 h 377775"/>
              <a:gd name="connsiteX22" fmla="*/ 1909763 w 3592363"/>
              <a:gd name="connsiteY22" fmla="*/ 9525 h 377775"/>
              <a:gd name="connsiteX23" fmla="*/ 1943100 w 3592363"/>
              <a:gd name="connsiteY23" fmla="*/ 4762 h 377775"/>
              <a:gd name="connsiteX24" fmla="*/ 2262188 w 3592363"/>
              <a:gd name="connsiteY24" fmla="*/ 0 h 377775"/>
              <a:gd name="connsiteX25" fmla="*/ 2438400 w 3592363"/>
              <a:gd name="connsiteY25" fmla="*/ 9525 h 377775"/>
              <a:gd name="connsiteX26" fmla="*/ 2514600 w 3592363"/>
              <a:gd name="connsiteY26" fmla="*/ 28575 h 377775"/>
              <a:gd name="connsiteX27" fmla="*/ 2547938 w 3592363"/>
              <a:gd name="connsiteY27" fmla="*/ 33337 h 377775"/>
              <a:gd name="connsiteX28" fmla="*/ 2905125 w 3592363"/>
              <a:gd name="connsiteY28" fmla="*/ 23812 h 377775"/>
              <a:gd name="connsiteX29" fmla="*/ 3108176 w 3592363"/>
              <a:gd name="connsiteY29" fmla="*/ 377775 h 377775"/>
              <a:gd name="connsiteX30" fmla="*/ 1141 w 3592363"/>
              <a:gd name="connsiteY30" fmla="*/ 195436 h 377775"/>
              <a:gd name="connsiteX31" fmla="*/ 0 w 3592363"/>
              <a:gd name="connsiteY31" fmla="*/ 38100 h 377775"/>
              <a:gd name="connsiteX0" fmla="*/ 0 w 3592363"/>
              <a:gd name="connsiteY0" fmla="*/ 38100 h 377775"/>
              <a:gd name="connsiteX1" fmla="*/ 290513 w 3592363"/>
              <a:gd name="connsiteY1" fmla="*/ 33337 h 377775"/>
              <a:gd name="connsiteX2" fmla="*/ 309563 w 3592363"/>
              <a:gd name="connsiteY2" fmla="*/ 28575 h 377775"/>
              <a:gd name="connsiteX3" fmla="*/ 338138 w 3592363"/>
              <a:gd name="connsiteY3" fmla="*/ 23812 h 377775"/>
              <a:gd name="connsiteX4" fmla="*/ 514350 w 3592363"/>
              <a:gd name="connsiteY4" fmla="*/ 28575 h 377775"/>
              <a:gd name="connsiteX5" fmla="*/ 528638 w 3592363"/>
              <a:gd name="connsiteY5" fmla="*/ 33337 h 377775"/>
              <a:gd name="connsiteX6" fmla="*/ 585788 w 3592363"/>
              <a:gd name="connsiteY6" fmla="*/ 38100 h 377775"/>
              <a:gd name="connsiteX7" fmla="*/ 823913 w 3592363"/>
              <a:gd name="connsiteY7" fmla="*/ 42862 h 377775"/>
              <a:gd name="connsiteX8" fmla="*/ 838200 w 3592363"/>
              <a:gd name="connsiteY8" fmla="*/ 52387 h 377775"/>
              <a:gd name="connsiteX9" fmla="*/ 876300 w 3592363"/>
              <a:gd name="connsiteY9" fmla="*/ 61912 h 377775"/>
              <a:gd name="connsiteX10" fmla="*/ 890588 w 3592363"/>
              <a:gd name="connsiteY10" fmla="*/ 66675 h 377775"/>
              <a:gd name="connsiteX11" fmla="*/ 914400 w 3592363"/>
              <a:gd name="connsiteY11" fmla="*/ 71437 h 377775"/>
              <a:gd name="connsiteX12" fmla="*/ 942975 w 3592363"/>
              <a:gd name="connsiteY12" fmla="*/ 80962 h 377775"/>
              <a:gd name="connsiteX13" fmla="*/ 1250058 w 3592363"/>
              <a:gd name="connsiteY13" fmla="*/ 53131 h 377775"/>
              <a:gd name="connsiteX14" fmla="*/ 1443038 w 3592363"/>
              <a:gd name="connsiteY14" fmla="*/ 80962 h 377775"/>
              <a:gd name="connsiteX15" fmla="*/ 1457325 w 3592363"/>
              <a:gd name="connsiteY15" fmla="*/ 76200 h 377775"/>
              <a:gd name="connsiteX16" fmla="*/ 1485900 w 3592363"/>
              <a:gd name="connsiteY16" fmla="*/ 61912 h 377775"/>
              <a:gd name="connsiteX17" fmla="*/ 1504950 w 3592363"/>
              <a:gd name="connsiteY17" fmla="*/ 52387 h 377775"/>
              <a:gd name="connsiteX18" fmla="*/ 1543050 w 3592363"/>
              <a:gd name="connsiteY18" fmla="*/ 42862 h 377775"/>
              <a:gd name="connsiteX19" fmla="*/ 1585913 w 3592363"/>
              <a:gd name="connsiteY19" fmla="*/ 28575 h 377775"/>
              <a:gd name="connsiteX20" fmla="*/ 1604963 w 3592363"/>
              <a:gd name="connsiteY20" fmla="*/ 23812 h 377775"/>
              <a:gd name="connsiteX21" fmla="*/ 1881188 w 3592363"/>
              <a:gd name="connsiteY21" fmla="*/ 19050 h 377775"/>
              <a:gd name="connsiteX22" fmla="*/ 1909763 w 3592363"/>
              <a:gd name="connsiteY22" fmla="*/ 9525 h 377775"/>
              <a:gd name="connsiteX23" fmla="*/ 1943100 w 3592363"/>
              <a:gd name="connsiteY23" fmla="*/ 4762 h 377775"/>
              <a:gd name="connsiteX24" fmla="*/ 2262188 w 3592363"/>
              <a:gd name="connsiteY24" fmla="*/ 0 h 377775"/>
              <a:gd name="connsiteX25" fmla="*/ 2438400 w 3592363"/>
              <a:gd name="connsiteY25" fmla="*/ 9525 h 377775"/>
              <a:gd name="connsiteX26" fmla="*/ 2514600 w 3592363"/>
              <a:gd name="connsiteY26" fmla="*/ 28575 h 377775"/>
              <a:gd name="connsiteX27" fmla="*/ 2547938 w 3592363"/>
              <a:gd name="connsiteY27" fmla="*/ 33337 h 377775"/>
              <a:gd name="connsiteX28" fmla="*/ 2905125 w 3592363"/>
              <a:gd name="connsiteY28" fmla="*/ 23812 h 377775"/>
              <a:gd name="connsiteX29" fmla="*/ 3108176 w 3592363"/>
              <a:gd name="connsiteY29" fmla="*/ 377775 h 377775"/>
              <a:gd name="connsiteX30" fmla="*/ 2919413 w 3592363"/>
              <a:gd name="connsiteY30" fmla="*/ 195262 h 377775"/>
              <a:gd name="connsiteX31" fmla="*/ 1141 w 3592363"/>
              <a:gd name="connsiteY31" fmla="*/ 195436 h 377775"/>
              <a:gd name="connsiteX32" fmla="*/ 0 w 3592363"/>
              <a:gd name="connsiteY32" fmla="*/ 38100 h 377775"/>
              <a:gd name="connsiteX0" fmla="*/ 0 w 3403410"/>
              <a:gd name="connsiteY0" fmla="*/ 38100 h 195436"/>
              <a:gd name="connsiteX1" fmla="*/ 290513 w 3403410"/>
              <a:gd name="connsiteY1" fmla="*/ 33337 h 195436"/>
              <a:gd name="connsiteX2" fmla="*/ 309563 w 3403410"/>
              <a:gd name="connsiteY2" fmla="*/ 28575 h 195436"/>
              <a:gd name="connsiteX3" fmla="*/ 338138 w 3403410"/>
              <a:gd name="connsiteY3" fmla="*/ 23812 h 195436"/>
              <a:gd name="connsiteX4" fmla="*/ 514350 w 3403410"/>
              <a:gd name="connsiteY4" fmla="*/ 28575 h 195436"/>
              <a:gd name="connsiteX5" fmla="*/ 528638 w 3403410"/>
              <a:gd name="connsiteY5" fmla="*/ 33337 h 195436"/>
              <a:gd name="connsiteX6" fmla="*/ 585788 w 3403410"/>
              <a:gd name="connsiteY6" fmla="*/ 38100 h 195436"/>
              <a:gd name="connsiteX7" fmla="*/ 823913 w 3403410"/>
              <a:gd name="connsiteY7" fmla="*/ 42862 h 195436"/>
              <a:gd name="connsiteX8" fmla="*/ 838200 w 3403410"/>
              <a:gd name="connsiteY8" fmla="*/ 52387 h 195436"/>
              <a:gd name="connsiteX9" fmla="*/ 876300 w 3403410"/>
              <a:gd name="connsiteY9" fmla="*/ 61912 h 195436"/>
              <a:gd name="connsiteX10" fmla="*/ 890588 w 3403410"/>
              <a:gd name="connsiteY10" fmla="*/ 66675 h 195436"/>
              <a:gd name="connsiteX11" fmla="*/ 914400 w 3403410"/>
              <a:gd name="connsiteY11" fmla="*/ 71437 h 195436"/>
              <a:gd name="connsiteX12" fmla="*/ 942975 w 3403410"/>
              <a:gd name="connsiteY12" fmla="*/ 80962 h 195436"/>
              <a:gd name="connsiteX13" fmla="*/ 1250058 w 3403410"/>
              <a:gd name="connsiteY13" fmla="*/ 53131 h 195436"/>
              <a:gd name="connsiteX14" fmla="*/ 1443038 w 3403410"/>
              <a:gd name="connsiteY14" fmla="*/ 80962 h 195436"/>
              <a:gd name="connsiteX15" fmla="*/ 1457325 w 3403410"/>
              <a:gd name="connsiteY15" fmla="*/ 76200 h 195436"/>
              <a:gd name="connsiteX16" fmla="*/ 1485900 w 3403410"/>
              <a:gd name="connsiteY16" fmla="*/ 61912 h 195436"/>
              <a:gd name="connsiteX17" fmla="*/ 1504950 w 3403410"/>
              <a:gd name="connsiteY17" fmla="*/ 52387 h 195436"/>
              <a:gd name="connsiteX18" fmla="*/ 1543050 w 3403410"/>
              <a:gd name="connsiteY18" fmla="*/ 42862 h 195436"/>
              <a:gd name="connsiteX19" fmla="*/ 1585913 w 3403410"/>
              <a:gd name="connsiteY19" fmla="*/ 28575 h 195436"/>
              <a:gd name="connsiteX20" fmla="*/ 1604963 w 3403410"/>
              <a:gd name="connsiteY20" fmla="*/ 23812 h 195436"/>
              <a:gd name="connsiteX21" fmla="*/ 1881188 w 3403410"/>
              <a:gd name="connsiteY21" fmla="*/ 19050 h 195436"/>
              <a:gd name="connsiteX22" fmla="*/ 1909763 w 3403410"/>
              <a:gd name="connsiteY22" fmla="*/ 9525 h 195436"/>
              <a:gd name="connsiteX23" fmla="*/ 1943100 w 3403410"/>
              <a:gd name="connsiteY23" fmla="*/ 4762 h 195436"/>
              <a:gd name="connsiteX24" fmla="*/ 2262188 w 3403410"/>
              <a:gd name="connsiteY24" fmla="*/ 0 h 195436"/>
              <a:gd name="connsiteX25" fmla="*/ 2438400 w 3403410"/>
              <a:gd name="connsiteY25" fmla="*/ 9525 h 195436"/>
              <a:gd name="connsiteX26" fmla="*/ 2514600 w 3403410"/>
              <a:gd name="connsiteY26" fmla="*/ 28575 h 195436"/>
              <a:gd name="connsiteX27" fmla="*/ 2547938 w 3403410"/>
              <a:gd name="connsiteY27" fmla="*/ 33337 h 195436"/>
              <a:gd name="connsiteX28" fmla="*/ 2905125 w 3403410"/>
              <a:gd name="connsiteY28" fmla="*/ 23812 h 195436"/>
              <a:gd name="connsiteX29" fmla="*/ 2919413 w 3403410"/>
              <a:gd name="connsiteY29" fmla="*/ 195262 h 195436"/>
              <a:gd name="connsiteX30" fmla="*/ 1141 w 3403410"/>
              <a:gd name="connsiteY30" fmla="*/ 195436 h 195436"/>
              <a:gd name="connsiteX31" fmla="*/ 0 w 3403410"/>
              <a:gd name="connsiteY31" fmla="*/ 38100 h 195436"/>
              <a:gd name="connsiteX0" fmla="*/ 0 w 2919413"/>
              <a:gd name="connsiteY0" fmla="*/ 38100 h 195436"/>
              <a:gd name="connsiteX1" fmla="*/ 290513 w 2919413"/>
              <a:gd name="connsiteY1" fmla="*/ 33337 h 195436"/>
              <a:gd name="connsiteX2" fmla="*/ 309563 w 2919413"/>
              <a:gd name="connsiteY2" fmla="*/ 28575 h 195436"/>
              <a:gd name="connsiteX3" fmla="*/ 338138 w 2919413"/>
              <a:gd name="connsiteY3" fmla="*/ 23812 h 195436"/>
              <a:gd name="connsiteX4" fmla="*/ 514350 w 2919413"/>
              <a:gd name="connsiteY4" fmla="*/ 28575 h 195436"/>
              <a:gd name="connsiteX5" fmla="*/ 528638 w 2919413"/>
              <a:gd name="connsiteY5" fmla="*/ 33337 h 195436"/>
              <a:gd name="connsiteX6" fmla="*/ 585788 w 2919413"/>
              <a:gd name="connsiteY6" fmla="*/ 38100 h 195436"/>
              <a:gd name="connsiteX7" fmla="*/ 823913 w 2919413"/>
              <a:gd name="connsiteY7" fmla="*/ 42862 h 195436"/>
              <a:gd name="connsiteX8" fmla="*/ 838200 w 2919413"/>
              <a:gd name="connsiteY8" fmla="*/ 52387 h 195436"/>
              <a:gd name="connsiteX9" fmla="*/ 876300 w 2919413"/>
              <a:gd name="connsiteY9" fmla="*/ 61912 h 195436"/>
              <a:gd name="connsiteX10" fmla="*/ 890588 w 2919413"/>
              <a:gd name="connsiteY10" fmla="*/ 66675 h 195436"/>
              <a:gd name="connsiteX11" fmla="*/ 914400 w 2919413"/>
              <a:gd name="connsiteY11" fmla="*/ 71437 h 195436"/>
              <a:gd name="connsiteX12" fmla="*/ 942975 w 2919413"/>
              <a:gd name="connsiteY12" fmla="*/ 80962 h 195436"/>
              <a:gd name="connsiteX13" fmla="*/ 1250058 w 2919413"/>
              <a:gd name="connsiteY13" fmla="*/ 53131 h 195436"/>
              <a:gd name="connsiteX14" fmla="*/ 1443038 w 2919413"/>
              <a:gd name="connsiteY14" fmla="*/ 80962 h 195436"/>
              <a:gd name="connsiteX15" fmla="*/ 1457325 w 2919413"/>
              <a:gd name="connsiteY15" fmla="*/ 76200 h 195436"/>
              <a:gd name="connsiteX16" fmla="*/ 1485900 w 2919413"/>
              <a:gd name="connsiteY16" fmla="*/ 61912 h 195436"/>
              <a:gd name="connsiteX17" fmla="*/ 1504950 w 2919413"/>
              <a:gd name="connsiteY17" fmla="*/ 52387 h 195436"/>
              <a:gd name="connsiteX18" fmla="*/ 1543050 w 2919413"/>
              <a:gd name="connsiteY18" fmla="*/ 42862 h 195436"/>
              <a:gd name="connsiteX19" fmla="*/ 1585913 w 2919413"/>
              <a:gd name="connsiteY19" fmla="*/ 28575 h 195436"/>
              <a:gd name="connsiteX20" fmla="*/ 1604963 w 2919413"/>
              <a:gd name="connsiteY20" fmla="*/ 23812 h 195436"/>
              <a:gd name="connsiteX21" fmla="*/ 1881188 w 2919413"/>
              <a:gd name="connsiteY21" fmla="*/ 19050 h 195436"/>
              <a:gd name="connsiteX22" fmla="*/ 1909763 w 2919413"/>
              <a:gd name="connsiteY22" fmla="*/ 9525 h 195436"/>
              <a:gd name="connsiteX23" fmla="*/ 1943100 w 2919413"/>
              <a:gd name="connsiteY23" fmla="*/ 4762 h 195436"/>
              <a:gd name="connsiteX24" fmla="*/ 2262188 w 2919413"/>
              <a:gd name="connsiteY24" fmla="*/ 0 h 195436"/>
              <a:gd name="connsiteX25" fmla="*/ 2438400 w 2919413"/>
              <a:gd name="connsiteY25" fmla="*/ 9525 h 195436"/>
              <a:gd name="connsiteX26" fmla="*/ 2514600 w 2919413"/>
              <a:gd name="connsiteY26" fmla="*/ 28575 h 195436"/>
              <a:gd name="connsiteX27" fmla="*/ 2547938 w 2919413"/>
              <a:gd name="connsiteY27" fmla="*/ 33337 h 195436"/>
              <a:gd name="connsiteX28" fmla="*/ 2919413 w 2919413"/>
              <a:gd name="connsiteY28" fmla="*/ 195262 h 195436"/>
              <a:gd name="connsiteX29" fmla="*/ 1141 w 2919413"/>
              <a:gd name="connsiteY29" fmla="*/ 195436 h 195436"/>
              <a:gd name="connsiteX30" fmla="*/ 0 w 2919413"/>
              <a:gd name="connsiteY30" fmla="*/ 38100 h 195436"/>
              <a:gd name="connsiteX0" fmla="*/ 0 w 2919811"/>
              <a:gd name="connsiteY0" fmla="*/ 38100 h 195436"/>
              <a:gd name="connsiteX1" fmla="*/ 290513 w 2919811"/>
              <a:gd name="connsiteY1" fmla="*/ 33337 h 195436"/>
              <a:gd name="connsiteX2" fmla="*/ 309563 w 2919811"/>
              <a:gd name="connsiteY2" fmla="*/ 28575 h 195436"/>
              <a:gd name="connsiteX3" fmla="*/ 338138 w 2919811"/>
              <a:gd name="connsiteY3" fmla="*/ 23812 h 195436"/>
              <a:gd name="connsiteX4" fmla="*/ 514350 w 2919811"/>
              <a:gd name="connsiteY4" fmla="*/ 28575 h 195436"/>
              <a:gd name="connsiteX5" fmla="*/ 528638 w 2919811"/>
              <a:gd name="connsiteY5" fmla="*/ 33337 h 195436"/>
              <a:gd name="connsiteX6" fmla="*/ 585788 w 2919811"/>
              <a:gd name="connsiteY6" fmla="*/ 38100 h 195436"/>
              <a:gd name="connsiteX7" fmla="*/ 823913 w 2919811"/>
              <a:gd name="connsiteY7" fmla="*/ 42862 h 195436"/>
              <a:gd name="connsiteX8" fmla="*/ 838200 w 2919811"/>
              <a:gd name="connsiteY8" fmla="*/ 52387 h 195436"/>
              <a:gd name="connsiteX9" fmla="*/ 876300 w 2919811"/>
              <a:gd name="connsiteY9" fmla="*/ 61912 h 195436"/>
              <a:gd name="connsiteX10" fmla="*/ 890588 w 2919811"/>
              <a:gd name="connsiteY10" fmla="*/ 66675 h 195436"/>
              <a:gd name="connsiteX11" fmla="*/ 914400 w 2919811"/>
              <a:gd name="connsiteY11" fmla="*/ 71437 h 195436"/>
              <a:gd name="connsiteX12" fmla="*/ 942975 w 2919811"/>
              <a:gd name="connsiteY12" fmla="*/ 80962 h 195436"/>
              <a:gd name="connsiteX13" fmla="*/ 1250058 w 2919811"/>
              <a:gd name="connsiteY13" fmla="*/ 53131 h 195436"/>
              <a:gd name="connsiteX14" fmla="*/ 1443038 w 2919811"/>
              <a:gd name="connsiteY14" fmla="*/ 80962 h 195436"/>
              <a:gd name="connsiteX15" fmla="*/ 1457325 w 2919811"/>
              <a:gd name="connsiteY15" fmla="*/ 76200 h 195436"/>
              <a:gd name="connsiteX16" fmla="*/ 1485900 w 2919811"/>
              <a:gd name="connsiteY16" fmla="*/ 61912 h 195436"/>
              <a:gd name="connsiteX17" fmla="*/ 1504950 w 2919811"/>
              <a:gd name="connsiteY17" fmla="*/ 52387 h 195436"/>
              <a:gd name="connsiteX18" fmla="*/ 1543050 w 2919811"/>
              <a:gd name="connsiteY18" fmla="*/ 42862 h 195436"/>
              <a:gd name="connsiteX19" fmla="*/ 1585913 w 2919811"/>
              <a:gd name="connsiteY19" fmla="*/ 28575 h 195436"/>
              <a:gd name="connsiteX20" fmla="*/ 1604963 w 2919811"/>
              <a:gd name="connsiteY20" fmla="*/ 23812 h 195436"/>
              <a:gd name="connsiteX21" fmla="*/ 1881188 w 2919811"/>
              <a:gd name="connsiteY21" fmla="*/ 19050 h 195436"/>
              <a:gd name="connsiteX22" fmla="*/ 1909763 w 2919811"/>
              <a:gd name="connsiteY22" fmla="*/ 9525 h 195436"/>
              <a:gd name="connsiteX23" fmla="*/ 1943100 w 2919811"/>
              <a:gd name="connsiteY23" fmla="*/ 4762 h 195436"/>
              <a:gd name="connsiteX24" fmla="*/ 2262188 w 2919811"/>
              <a:gd name="connsiteY24" fmla="*/ 0 h 195436"/>
              <a:gd name="connsiteX25" fmla="*/ 2438400 w 2919811"/>
              <a:gd name="connsiteY25" fmla="*/ 9525 h 195436"/>
              <a:gd name="connsiteX26" fmla="*/ 2514600 w 2919811"/>
              <a:gd name="connsiteY26" fmla="*/ 28575 h 195436"/>
              <a:gd name="connsiteX27" fmla="*/ 2547938 w 2919811"/>
              <a:gd name="connsiteY27" fmla="*/ 33337 h 195436"/>
              <a:gd name="connsiteX28" fmla="*/ 2919811 w 2919811"/>
              <a:gd name="connsiteY28" fmla="*/ 38844 h 195436"/>
              <a:gd name="connsiteX29" fmla="*/ 2919413 w 2919811"/>
              <a:gd name="connsiteY29" fmla="*/ 195262 h 195436"/>
              <a:gd name="connsiteX30" fmla="*/ 1141 w 2919811"/>
              <a:gd name="connsiteY30" fmla="*/ 195436 h 195436"/>
              <a:gd name="connsiteX31" fmla="*/ 0 w 2919811"/>
              <a:gd name="connsiteY31" fmla="*/ 38100 h 195436"/>
              <a:gd name="connsiteX0" fmla="*/ 0 w 2919811"/>
              <a:gd name="connsiteY0" fmla="*/ 38100 h 195436"/>
              <a:gd name="connsiteX1" fmla="*/ 290513 w 2919811"/>
              <a:gd name="connsiteY1" fmla="*/ 33337 h 195436"/>
              <a:gd name="connsiteX2" fmla="*/ 309563 w 2919811"/>
              <a:gd name="connsiteY2" fmla="*/ 28575 h 195436"/>
              <a:gd name="connsiteX3" fmla="*/ 338138 w 2919811"/>
              <a:gd name="connsiteY3" fmla="*/ 23812 h 195436"/>
              <a:gd name="connsiteX4" fmla="*/ 514350 w 2919811"/>
              <a:gd name="connsiteY4" fmla="*/ 28575 h 195436"/>
              <a:gd name="connsiteX5" fmla="*/ 528638 w 2919811"/>
              <a:gd name="connsiteY5" fmla="*/ 33337 h 195436"/>
              <a:gd name="connsiteX6" fmla="*/ 585788 w 2919811"/>
              <a:gd name="connsiteY6" fmla="*/ 38100 h 195436"/>
              <a:gd name="connsiteX7" fmla="*/ 823913 w 2919811"/>
              <a:gd name="connsiteY7" fmla="*/ 42862 h 195436"/>
              <a:gd name="connsiteX8" fmla="*/ 838200 w 2919811"/>
              <a:gd name="connsiteY8" fmla="*/ 52387 h 195436"/>
              <a:gd name="connsiteX9" fmla="*/ 876300 w 2919811"/>
              <a:gd name="connsiteY9" fmla="*/ 61912 h 195436"/>
              <a:gd name="connsiteX10" fmla="*/ 890588 w 2919811"/>
              <a:gd name="connsiteY10" fmla="*/ 66675 h 195436"/>
              <a:gd name="connsiteX11" fmla="*/ 914400 w 2919811"/>
              <a:gd name="connsiteY11" fmla="*/ 71437 h 195436"/>
              <a:gd name="connsiteX12" fmla="*/ 942975 w 2919811"/>
              <a:gd name="connsiteY12" fmla="*/ 80962 h 195436"/>
              <a:gd name="connsiteX13" fmla="*/ 1250058 w 2919811"/>
              <a:gd name="connsiteY13" fmla="*/ 53131 h 195436"/>
              <a:gd name="connsiteX14" fmla="*/ 1443038 w 2919811"/>
              <a:gd name="connsiteY14" fmla="*/ 80962 h 195436"/>
              <a:gd name="connsiteX15" fmla="*/ 1457325 w 2919811"/>
              <a:gd name="connsiteY15" fmla="*/ 76200 h 195436"/>
              <a:gd name="connsiteX16" fmla="*/ 1485900 w 2919811"/>
              <a:gd name="connsiteY16" fmla="*/ 61912 h 195436"/>
              <a:gd name="connsiteX17" fmla="*/ 1504950 w 2919811"/>
              <a:gd name="connsiteY17" fmla="*/ 52387 h 195436"/>
              <a:gd name="connsiteX18" fmla="*/ 1543050 w 2919811"/>
              <a:gd name="connsiteY18" fmla="*/ 42862 h 195436"/>
              <a:gd name="connsiteX19" fmla="*/ 1585913 w 2919811"/>
              <a:gd name="connsiteY19" fmla="*/ 28575 h 195436"/>
              <a:gd name="connsiteX20" fmla="*/ 1604963 w 2919811"/>
              <a:gd name="connsiteY20" fmla="*/ 23812 h 195436"/>
              <a:gd name="connsiteX21" fmla="*/ 1881188 w 2919811"/>
              <a:gd name="connsiteY21" fmla="*/ 19050 h 195436"/>
              <a:gd name="connsiteX22" fmla="*/ 1909763 w 2919811"/>
              <a:gd name="connsiteY22" fmla="*/ 9525 h 195436"/>
              <a:gd name="connsiteX23" fmla="*/ 1943100 w 2919811"/>
              <a:gd name="connsiteY23" fmla="*/ 4762 h 195436"/>
              <a:gd name="connsiteX24" fmla="*/ 2262188 w 2919811"/>
              <a:gd name="connsiteY24" fmla="*/ 0 h 195436"/>
              <a:gd name="connsiteX25" fmla="*/ 2438400 w 2919811"/>
              <a:gd name="connsiteY25" fmla="*/ 9525 h 195436"/>
              <a:gd name="connsiteX26" fmla="*/ 2514600 w 2919811"/>
              <a:gd name="connsiteY26" fmla="*/ 28575 h 195436"/>
              <a:gd name="connsiteX27" fmla="*/ 2547938 w 2919811"/>
              <a:gd name="connsiteY27" fmla="*/ 33337 h 195436"/>
              <a:gd name="connsiteX28" fmla="*/ 2733676 w 2919811"/>
              <a:gd name="connsiteY28" fmla="*/ 14287 h 195436"/>
              <a:gd name="connsiteX29" fmla="*/ 2919811 w 2919811"/>
              <a:gd name="connsiteY29" fmla="*/ 38844 h 195436"/>
              <a:gd name="connsiteX30" fmla="*/ 2919413 w 2919811"/>
              <a:gd name="connsiteY30" fmla="*/ 195262 h 195436"/>
              <a:gd name="connsiteX31" fmla="*/ 1141 w 2919811"/>
              <a:gd name="connsiteY31" fmla="*/ 195436 h 195436"/>
              <a:gd name="connsiteX32" fmla="*/ 0 w 2919811"/>
              <a:gd name="connsiteY32" fmla="*/ 38100 h 1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19811" h="195436">
                <a:moveTo>
                  <a:pt x="0" y="38100"/>
                </a:moveTo>
                <a:lnTo>
                  <a:pt x="290513" y="33337"/>
                </a:lnTo>
                <a:cubicBezTo>
                  <a:pt x="297055" y="33136"/>
                  <a:pt x="303145" y="29859"/>
                  <a:pt x="309563" y="28575"/>
                </a:cubicBezTo>
                <a:cubicBezTo>
                  <a:pt x="319032" y="26681"/>
                  <a:pt x="328613" y="25400"/>
                  <a:pt x="338138" y="23812"/>
                </a:cubicBezTo>
                <a:cubicBezTo>
                  <a:pt x="396875" y="25400"/>
                  <a:pt x="455665" y="25641"/>
                  <a:pt x="514350" y="28575"/>
                </a:cubicBezTo>
                <a:cubicBezTo>
                  <a:pt x="519364" y="28826"/>
                  <a:pt x="523662" y="32674"/>
                  <a:pt x="528638" y="33337"/>
                </a:cubicBezTo>
                <a:cubicBezTo>
                  <a:pt x="547586" y="35863"/>
                  <a:pt x="566682" y="37484"/>
                  <a:pt x="585788" y="38100"/>
                </a:cubicBezTo>
                <a:cubicBezTo>
                  <a:pt x="665138" y="40660"/>
                  <a:pt x="744538" y="41275"/>
                  <a:pt x="823913" y="42862"/>
                </a:cubicBezTo>
                <a:cubicBezTo>
                  <a:pt x="828675" y="46037"/>
                  <a:pt x="832821" y="50431"/>
                  <a:pt x="838200" y="52387"/>
                </a:cubicBezTo>
                <a:cubicBezTo>
                  <a:pt x="850503" y="56861"/>
                  <a:pt x="863600" y="58737"/>
                  <a:pt x="876300" y="61912"/>
                </a:cubicBezTo>
                <a:cubicBezTo>
                  <a:pt x="881170" y="63130"/>
                  <a:pt x="885718" y="65457"/>
                  <a:pt x="890588" y="66675"/>
                </a:cubicBezTo>
                <a:cubicBezTo>
                  <a:pt x="898441" y="68638"/>
                  <a:pt x="906591" y="69307"/>
                  <a:pt x="914400" y="71437"/>
                </a:cubicBezTo>
                <a:cubicBezTo>
                  <a:pt x="924086" y="74079"/>
                  <a:pt x="933450" y="77787"/>
                  <a:pt x="942975" y="80962"/>
                </a:cubicBezTo>
                <a:cubicBezTo>
                  <a:pt x="1038607" y="112840"/>
                  <a:pt x="987783" y="48275"/>
                  <a:pt x="1250058" y="53131"/>
                </a:cubicBezTo>
                <a:cubicBezTo>
                  <a:pt x="1277307" y="52482"/>
                  <a:pt x="1375090" y="96062"/>
                  <a:pt x="1443038" y="80962"/>
                </a:cubicBezTo>
                <a:cubicBezTo>
                  <a:pt x="1447938" y="79873"/>
                  <a:pt x="1452563" y="77787"/>
                  <a:pt x="1457325" y="76200"/>
                </a:cubicBezTo>
                <a:cubicBezTo>
                  <a:pt x="1484782" y="57896"/>
                  <a:pt x="1458297" y="73743"/>
                  <a:pt x="1485900" y="61912"/>
                </a:cubicBezTo>
                <a:cubicBezTo>
                  <a:pt x="1492425" y="59115"/>
                  <a:pt x="1498215" y="54632"/>
                  <a:pt x="1504950" y="52387"/>
                </a:cubicBezTo>
                <a:cubicBezTo>
                  <a:pt x="1517369" y="48247"/>
                  <a:pt x="1530463" y="46458"/>
                  <a:pt x="1543050" y="42862"/>
                </a:cubicBezTo>
                <a:cubicBezTo>
                  <a:pt x="1557531" y="38725"/>
                  <a:pt x="1571625" y="33337"/>
                  <a:pt x="1585913" y="28575"/>
                </a:cubicBezTo>
                <a:cubicBezTo>
                  <a:pt x="1592123" y="26505"/>
                  <a:pt x="1598421" y="24023"/>
                  <a:pt x="1604963" y="23812"/>
                </a:cubicBezTo>
                <a:cubicBezTo>
                  <a:pt x="1697004" y="20843"/>
                  <a:pt x="1789113" y="20637"/>
                  <a:pt x="1881188" y="19050"/>
                </a:cubicBezTo>
                <a:lnTo>
                  <a:pt x="1909763" y="9525"/>
                </a:lnTo>
                <a:cubicBezTo>
                  <a:pt x="1920412" y="5975"/>
                  <a:pt x="1931879" y="5065"/>
                  <a:pt x="1943100" y="4762"/>
                </a:cubicBezTo>
                <a:cubicBezTo>
                  <a:pt x="2049436" y="1888"/>
                  <a:pt x="2155825" y="1587"/>
                  <a:pt x="2262188" y="0"/>
                </a:cubicBezTo>
                <a:cubicBezTo>
                  <a:pt x="2281624" y="810"/>
                  <a:pt x="2401184" y="4450"/>
                  <a:pt x="2438400" y="9525"/>
                </a:cubicBezTo>
                <a:cubicBezTo>
                  <a:pt x="2487937" y="16280"/>
                  <a:pt x="2470828" y="19196"/>
                  <a:pt x="2514600" y="28575"/>
                </a:cubicBezTo>
                <a:cubicBezTo>
                  <a:pt x="2525576" y="30927"/>
                  <a:pt x="2536825" y="31750"/>
                  <a:pt x="2547938" y="33337"/>
                </a:cubicBezTo>
                <a:lnTo>
                  <a:pt x="2733676" y="14287"/>
                </a:lnTo>
                <a:lnTo>
                  <a:pt x="2919811" y="38844"/>
                </a:lnTo>
                <a:cubicBezTo>
                  <a:pt x="2919678" y="90983"/>
                  <a:pt x="2919546" y="143123"/>
                  <a:pt x="2919413" y="195262"/>
                </a:cubicBezTo>
                <a:lnTo>
                  <a:pt x="1141" y="195436"/>
                </a:lnTo>
                <a:cubicBezTo>
                  <a:pt x="761" y="142991"/>
                  <a:pt x="380" y="90545"/>
                  <a:pt x="0" y="38100"/>
                </a:cubicBezTo>
                <a:close/>
              </a:path>
            </a:pathLst>
          </a:custGeom>
          <a:solidFill>
            <a:srgbClr val="7CA8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600">
              <a:latin typeface="Calibri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 flipH="1" flipV="1">
            <a:off x="7241458" y="3884067"/>
            <a:ext cx="147484" cy="36871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3572148" y="2878362"/>
            <a:ext cx="18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705869" y="2748860"/>
            <a:ext cx="555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inlet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583680" y="3015398"/>
            <a:ext cx="686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outlet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28" name="Gleichschenkliges Dreieck 27"/>
          <p:cNvSpPr/>
          <p:nvPr/>
        </p:nvSpPr>
        <p:spPr>
          <a:xfrm rot="17141538">
            <a:off x="2655625" y="1026970"/>
            <a:ext cx="252000" cy="5204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267744" y="1048572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 pitchFamily="34" charset="0"/>
              </a:rPr>
              <a:t>N</a:t>
            </a:r>
            <a:endParaRPr lang="de-DE" sz="1600" dirty="0">
              <a:latin typeface="Calibri" pitchFamily="34" charset="0"/>
            </a:endParaRPr>
          </a:p>
        </p:txBody>
      </p:sp>
      <p:cxnSp>
        <p:nvCxnSpPr>
          <p:cNvPr id="30" name="Gerade Verbindung 29"/>
          <p:cNvCxnSpPr/>
          <p:nvPr/>
        </p:nvCxnSpPr>
        <p:spPr>
          <a:xfrm>
            <a:off x="6660232" y="1380708"/>
            <a:ext cx="145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8114632" y="1295529"/>
            <a:ext cx="0" cy="14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674472" y="1295529"/>
            <a:ext cx="0" cy="14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105864" y="1092676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 pitchFamily="34" charset="0"/>
              </a:rPr>
              <a:t>20 m</a:t>
            </a:r>
            <a:endParaRPr lang="de-DE" sz="1600" dirty="0">
              <a:latin typeface="Calibri" pitchFamily="34" charset="0"/>
            </a:endParaRPr>
          </a:p>
        </p:txBody>
      </p:sp>
      <p:cxnSp>
        <p:nvCxnSpPr>
          <p:cNvPr id="34" name="Gerade Verbindung 33"/>
          <p:cNvCxnSpPr/>
          <p:nvPr/>
        </p:nvCxnSpPr>
        <p:spPr>
          <a:xfrm>
            <a:off x="6948264" y="4953344"/>
            <a:ext cx="145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402664" y="4868165"/>
            <a:ext cx="0" cy="14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6962504" y="4868165"/>
            <a:ext cx="0" cy="14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7393896" y="4665312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 pitchFamily="34" charset="0"/>
              </a:rPr>
              <a:t>5 m</a:t>
            </a:r>
            <a:endParaRPr lang="de-DE" sz="1600" dirty="0">
              <a:latin typeface="Calibri" pitchFamily="34" charset="0"/>
            </a:endParaRPr>
          </a:p>
        </p:txBody>
      </p:sp>
      <p:cxnSp>
        <p:nvCxnSpPr>
          <p:cNvPr id="38" name="Gerade Verbindung 37"/>
          <p:cNvCxnSpPr/>
          <p:nvPr/>
        </p:nvCxnSpPr>
        <p:spPr>
          <a:xfrm flipH="1" flipV="1">
            <a:off x="5678129" y="3884067"/>
            <a:ext cx="370463" cy="41512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flipH="1">
            <a:off x="5691695" y="2689448"/>
            <a:ext cx="502628" cy="86682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H="1">
            <a:off x="7256206" y="2999164"/>
            <a:ext cx="309716" cy="5604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4788024" y="1352944"/>
            <a:ext cx="0" cy="18002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580332" y="1092676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a)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80332" y="34689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b)</a:t>
            </a:r>
            <a:endParaRPr lang="de-DE" dirty="0">
              <a:latin typeface="Calibri" pitchFamily="34" charset="0"/>
            </a:endParaRPr>
          </a:p>
        </p:txBody>
      </p:sp>
      <p:cxnSp>
        <p:nvCxnSpPr>
          <p:cNvPr id="50" name="Gerade Verbindung 49"/>
          <p:cNvCxnSpPr/>
          <p:nvPr/>
        </p:nvCxnSpPr>
        <p:spPr>
          <a:xfrm>
            <a:off x="971600" y="2223778"/>
            <a:ext cx="360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1344616" y="2050266"/>
            <a:ext cx="125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cross</a:t>
            </a:r>
            <a:r>
              <a:rPr lang="de-DE" sz="1600" dirty="0" smtClean="0">
                <a:latin typeface="Calibri" pitchFamily="34" charset="0"/>
              </a:rPr>
              <a:t> </a:t>
            </a:r>
            <a:r>
              <a:rPr lang="de-DE" sz="1600" dirty="0" err="1" smtClean="0">
                <a:latin typeface="Calibri" pitchFamily="34" charset="0"/>
              </a:rPr>
              <a:t>section</a:t>
            </a:r>
            <a:endParaRPr lang="de-DE" sz="1600" dirty="0">
              <a:latin typeface="Calibri" pitchFamily="34" charset="0"/>
            </a:endParaRPr>
          </a:p>
        </p:txBody>
      </p:sp>
      <p:cxnSp>
        <p:nvCxnSpPr>
          <p:cNvPr id="52" name="Gerade Verbindung 51"/>
          <p:cNvCxnSpPr/>
          <p:nvPr/>
        </p:nvCxnSpPr>
        <p:spPr>
          <a:xfrm>
            <a:off x="971600" y="2490324"/>
            <a:ext cx="3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1344616" y="231681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Calibri" pitchFamily="34" charset="0"/>
              </a:rPr>
              <a:t>piling</a:t>
            </a:r>
            <a:endParaRPr lang="de-DE" sz="1600" dirty="0">
              <a:latin typeface="Calibri" pitchFamily="34" charset="0"/>
            </a:endParaRPr>
          </a:p>
        </p:txBody>
      </p:sp>
      <p:cxnSp>
        <p:nvCxnSpPr>
          <p:cNvPr id="54" name="Gerade Verbindung 53"/>
          <p:cNvCxnSpPr/>
          <p:nvPr/>
        </p:nvCxnSpPr>
        <p:spPr>
          <a:xfrm flipV="1">
            <a:off x="3246594" y="2763608"/>
            <a:ext cx="396000" cy="129502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V="1">
            <a:off x="3236766" y="2960252"/>
            <a:ext cx="396000" cy="129502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3"/>
          <p:cNvSpPr txBox="1">
            <a:spLocks noChangeArrowheads="1"/>
          </p:cNvSpPr>
          <p:nvPr/>
        </p:nvSpPr>
        <p:spPr bwMode="auto">
          <a:xfrm>
            <a:off x="0" y="6488113"/>
            <a:ext cx="188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445C00"/>
                </a:solidFill>
                <a:latin typeface="Calibri" pitchFamily="34" charset="0"/>
              </a:rPr>
              <a:t>Gaudig </a:t>
            </a:r>
            <a:r>
              <a:rPr lang="de-DE" sz="1800" i="1">
                <a:solidFill>
                  <a:srgbClr val="445C00"/>
                </a:solidFill>
                <a:latin typeface="Calibri" pitchFamily="34" charset="0"/>
              </a:rPr>
              <a:t>et al. </a:t>
            </a:r>
            <a:r>
              <a:rPr lang="de-DE" sz="1800">
                <a:solidFill>
                  <a:srgbClr val="445C00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57" name="Textfeld 56"/>
          <p:cNvSpPr txBox="1">
            <a:spLocks noChangeArrowheads="1"/>
          </p:cNvSpPr>
          <p:nvPr/>
        </p:nvSpPr>
        <p:spPr bwMode="auto">
          <a:xfrm>
            <a:off x="539750" y="5300663"/>
            <a:ext cx="592559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>
              <a:buFontTx/>
              <a:buChar char="•"/>
            </a:pPr>
            <a:r>
              <a:rPr lang="en-US" altLang="de-DE" sz="2200" dirty="0" smtClean="0">
                <a:latin typeface="Calibri" pitchFamily="34" charset="0"/>
              </a:rPr>
              <a:t>Size: ca. 60x20 m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 smtClean="0">
                <a:latin typeface="Calibri" pitchFamily="34" charset="0"/>
              </a:rPr>
              <a:t>Irrigation: pipes every 5 m and surrounding ditch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 smtClean="0">
                <a:latin typeface="Calibri" pitchFamily="34" charset="0"/>
              </a:rPr>
              <a:t>On </a:t>
            </a:r>
            <a:r>
              <a:rPr lang="en-US" altLang="de-DE" sz="2200" dirty="0">
                <a:latin typeface="Calibri" pitchFamily="34" charset="0"/>
              </a:rPr>
              <a:t>black peat (H7), ca. 1.8 m </a:t>
            </a:r>
            <a:r>
              <a:rPr lang="en-US" altLang="de-DE" sz="2200" dirty="0" smtClean="0">
                <a:latin typeface="Calibri" pitchFamily="34" charset="0"/>
              </a:rPr>
              <a:t>thick</a:t>
            </a:r>
            <a:endParaRPr lang="en-US" altLang="de-DE" sz="2200" dirty="0">
              <a:latin typeface="Calibri" pitchFamily="34" charset="0"/>
            </a:endParaRPr>
          </a:p>
        </p:txBody>
      </p:sp>
      <p:sp>
        <p:nvSpPr>
          <p:cNvPr id="58" name="Textfeld 2"/>
          <p:cNvSpPr txBox="1">
            <a:spLocks noChangeArrowheads="1"/>
          </p:cNvSpPr>
          <p:nvPr/>
        </p:nvSpPr>
        <p:spPr bwMode="auto">
          <a:xfrm>
            <a:off x="0" y="107950"/>
            <a:ext cx="643265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cut-over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bog: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schematic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view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Introduction</a:t>
            </a:r>
            <a:endParaRPr lang="de-DE" dirty="0" smtClean="0"/>
          </a:p>
          <a:p>
            <a:r>
              <a:rPr lang="de-DE" dirty="0" smtClean="0"/>
              <a:t>Motivation</a:t>
            </a:r>
          </a:p>
          <a:p>
            <a:r>
              <a:rPr lang="de-DE" dirty="0" smtClean="0"/>
              <a:t>Area</a:t>
            </a:r>
          </a:p>
          <a:p>
            <a:r>
              <a:rPr lang="de-DE" dirty="0" err="1" smtClean="0"/>
              <a:t>Activities</a:t>
            </a:r>
            <a:endParaRPr lang="de-DE" dirty="0" smtClean="0"/>
          </a:p>
          <a:p>
            <a:r>
              <a:rPr lang="de-DE" dirty="0" err="1" smtClean="0"/>
              <a:t>Results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17840"/>
            <a:ext cx="1888457" cy="490736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3563888" y="1772816"/>
            <a:ext cx="4956043" cy="3717032"/>
            <a:chOff x="3563888" y="1772816"/>
            <a:chExt cx="4956043" cy="3717032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772816"/>
              <a:ext cx="4956043" cy="371703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3563888" y="5215305"/>
              <a:ext cx="10070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 smtClean="0">
                  <a:solidFill>
                    <a:schemeClr val="tx1">
                      <a:lumMod val="95000"/>
                    </a:schemeClr>
                  </a:solidFill>
                </a:rPr>
                <a:t>Foto: </a:t>
              </a:r>
              <a:r>
                <a:rPr lang="de-DE" sz="1000" dirty="0" err="1" smtClean="0">
                  <a:solidFill>
                    <a:schemeClr val="tx1">
                      <a:lumMod val="95000"/>
                    </a:schemeClr>
                  </a:solidFill>
                </a:rPr>
                <a:t>MoKuRa</a:t>
              </a:r>
              <a:endParaRPr lang="de-DE" sz="1000" dirty="0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9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17"/>
          <p:cNvSpPr>
            <a:spLocks noChangeArrowheads="1"/>
          </p:cNvSpPr>
          <p:nvPr/>
        </p:nvSpPr>
        <p:spPr bwMode="auto">
          <a:xfrm>
            <a:off x="7255149" y="79375"/>
            <a:ext cx="1859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altLang="de-DE" sz="2000" dirty="0">
                <a:solidFill>
                  <a:srgbClr val="445C00"/>
                </a:solidFill>
                <a:latin typeface="Calibri" pitchFamily="34" charset="0"/>
              </a:rPr>
              <a:t>November 2004</a:t>
            </a:r>
          </a:p>
        </p:txBody>
      </p:sp>
      <p:pic>
        <p:nvPicPr>
          <p:cNvPr id="14343" name="Picture 4" descr="G Streuen1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1326"/>
          <a:stretch>
            <a:fillRect/>
          </a:stretch>
        </p:blipFill>
        <p:spPr bwMode="auto">
          <a:xfrm>
            <a:off x="14748" y="0"/>
            <a:ext cx="9121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0" y="107950"/>
            <a:ext cx="8893277" cy="55399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cut-over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bog: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spreading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of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mosses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and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straw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07844" y="6559594"/>
            <a:ext cx="17867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Foto: D. Kamermann</a:t>
            </a:r>
            <a:endParaRPr lang="de-DE" sz="1500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4748" y="4881705"/>
            <a:ext cx="6961239" cy="13444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445C00"/>
                </a:solidFill>
                <a:latin typeface="Calibri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Tahoma" pitchFamily="34" charset="0"/>
              </a:defRPr>
            </a:lvl2pPr>
            <a:lvl3pPr marL="1143000" indent="-228600" eaLnBrk="0" hangingPunct="0">
              <a:defRPr>
                <a:latin typeface="Tahoma" pitchFamily="34" charset="0"/>
              </a:defRPr>
            </a:lvl3pPr>
            <a:lvl4pPr marL="1600200" indent="-228600" eaLnBrk="0" hangingPunct="0">
              <a:defRPr>
                <a:latin typeface="Tahoma" pitchFamily="34" charset="0"/>
              </a:defRPr>
            </a:lvl4pPr>
            <a:lvl5pPr marL="2057400" indent="-228600" eaLnBrk="0" hangingPunct="0">
              <a:defRPr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pPr lvl="1">
              <a:lnSpc>
                <a:spcPct val="113000"/>
              </a:lnSpc>
              <a:buFont typeface="Arial" charset="0"/>
              <a:buChar char="•"/>
            </a:pPr>
            <a:r>
              <a:rPr lang="de-DE" altLang="de-DE" sz="2400" i="1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Sphagnum papillosum </a:t>
            </a:r>
          </a:p>
          <a:p>
            <a:pPr lvl="1">
              <a:lnSpc>
                <a:spcPct val="113000"/>
              </a:lnSpc>
              <a:buFont typeface="Arial" charset="0"/>
              <a:buChar char="•"/>
            </a:pPr>
            <a:r>
              <a:rPr lang="en-US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fragment length 0.5-2 cm</a:t>
            </a:r>
            <a:endParaRPr lang="de-DE" altLang="de-DE" sz="24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  <a:p>
            <a:pPr lvl="1">
              <a:lnSpc>
                <a:spcPct val="113000"/>
              </a:lnSpc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initial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cover ~95% (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brownish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mosses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2" descr="F am Morgen des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80513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7938734" y="79375"/>
            <a:ext cx="11757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altLang="de-DE" sz="2000" dirty="0" smtClean="0">
                <a:solidFill>
                  <a:srgbClr val="445C00"/>
                </a:solidFill>
                <a:latin typeface="Calibri" pitchFamily="34" charset="0"/>
              </a:rPr>
              <a:t>Nov </a:t>
            </a:r>
            <a:r>
              <a:rPr lang="de-DE" altLang="de-DE" sz="2000" dirty="0">
                <a:solidFill>
                  <a:srgbClr val="445C00"/>
                </a:solidFill>
                <a:latin typeface="Calibri" pitchFamily="34" charset="0"/>
              </a:rPr>
              <a:t>2004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0" y="107950"/>
            <a:ext cx="67514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cut-over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bog: 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after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installation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07844" y="6559594"/>
            <a:ext cx="17867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D. Kamermann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rbeit\Veröffentlichungen\paper\2016_Mires &amp; Peat\2016_M&amp;P_Ramsloh\Abb_BRT_TmDeckung07.png"/>
          <p:cNvPicPr>
            <a:picLocks noChangeAspect="1" noChangeArrowheads="1"/>
          </p:cNvPicPr>
          <p:nvPr/>
        </p:nvPicPr>
        <p:blipFill>
          <a:blip r:embed="rId2" cstate="print"/>
          <a:srcRect b="16939"/>
          <a:stretch>
            <a:fillRect/>
          </a:stretch>
        </p:blipFill>
        <p:spPr bwMode="auto">
          <a:xfrm>
            <a:off x="-17463" y="903288"/>
            <a:ext cx="9180513" cy="353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1116013" y="1052513"/>
            <a:ext cx="3028950" cy="3671887"/>
          </a:xfrm>
          <a:prstGeom prst="rect">
            <a:avLst/>
          </a:prstGeom>
          <a:solidFill>
            <a:srgbClr val="99CC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39750" y="5300663"/>
            <a:ext cx="86042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Tx/>
              <a:buChar char="•"/>
            </a:pPr>
            <a:r>
              <a:rPr lang="en-US" altLang="de-DE" sz="2200" dirty="0" smtClean="0"/>
              <a:t>Continuous </a:t>
            </a:r>
            <a:r>
              <a:rPr lang="en-US" altLang="de-DE" sz="2200" dirty="0"/>
              <a:t>increase of vital (green) </a:t>
            </a:r>
            <a:r>
              <a:rPr lang="en-US" altLang="de-DE" sz="2200" i="1" dirty="0"/>
              <a:t>Sphagnum papillosum </a:t>
            </a:r>
            <a:r>
              <a:rPr lang="en-US" altLang="de-DE" sz="2200" dirty="0"/>
              <a:t>cover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/>
              <a:t>Established after 45 months (3.75 years)</a:t>
            </a:r>
          </a:p>
        </p:txBody>
      </p:sp>
      <p:sp>
        <p:nvSpPr>
          <p:cNvPr id="12" name="Rechteck 11"/>
          <p:cNvSpPr/>
          <p:nvPr/>
        </p:nvSpPr>
        <p:spPr>
          <a:xfrm>
            <a:off x="4187825" y="1052513"/>
            <a:ext cx="4632325" cy="3671887"/>
          </a:xfrm>
          <a:prstGeom prst="rect">
            <a:avLst/>
          </a:prstGeom>
          <a:solidFill>
            <a:srgbClr val="CCFF6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512" name="Textfeld 12"/>
          <p:cNvSpPr txBox="1">
            <a:spLocks noChangeArrowheads="1"/>
          </p:cNvSpPr>
          <p:nvPr/>
        </p:nvSpPr>
        <p:spPr bwMode="auto">
          <a:xfrm>
            <a:off x="1800225" y="681038"/>
            <a:ext cx="1658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99CCFF"/>
                </a:solidFill>
              </a:rPr>
              <a:t>establishment</a:t>
            </a:r>
          </a:p>
        </p:txBody>
      </p:sp>
      <p:sp>
        <p:nvSpPr>
          <p:cNvPr id="21513" name="Textfeld 13"/>
          <p:cNvSpPr txBox="1">
            <a:spLocks noChangeArrowheads="1"/>
          </p:cNvSpPr>
          <p:nvPr/>
        </p:nvSpPr>
        <p:spPr bwMode="auto">
          <a:xfrm>
            <a:off x="6040438" y="681038"/>
            <a:ext cx="928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99CC00"/>
                </a:solidFill>
              </a:rPr>
              <a:t>growth</a:t>
            </a: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0" y="107950"/>
            <a:ext cx="47069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3000" i="1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 Sphagnum papillosum </a:t>
            </a:r>
            <a:r>
              <a:rPr lang="de-DE" altLang="de-DE" sz="3000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cover</a:t>
            </a:r>
            <a:endParaRPr lang="de-DE" altLang="de-DE" sz="3000" dirty="0">
              <a:solidFill>
                <a:srgbClr val="CCCC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3" name="Textfeld 8"/>
          <p:cNvSpPr txBox="1">
            <a:spLocks noChangeArrowheads="1"/>
          </p:cNvSpPr>
          <p:nvPr/>
        </p:nvSpPr>
        <p:spPr bwMode="auto">
          <a:xfrm>
            <a:off x="0" y="6488113"/>
            <a:ext cx="188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445C00"/>
                </a:solidFill>
              </a:rPr>
              <a:t>Gaudig</a:t>
            </a:r>
            <a:r>
              <a:rPr lang="de-DE" sz="1800" dirty="0">
                <a:solidFill>
                  <a:srgbClr val="445C00"/>
                </a:solidFill>
              </a:rPr>
              <a:t> </a:t>
            </a:r>
            <a:r>
              <a:rPr lang="de-DE" sz="1800" i="1" dirty="0">
                <a:solidFill>
                  <a:srgbClr val="445C00"/>
                </a:solidFill>
              </a:rPr>
              <a:t>et al. </a:t>
            </a:r>
            <a:r>
              <a:rPr lang="de-DE" sz="1800" dirty="0">
                <a:solidFill>
                  <a:srgbClr val="445C00"/>
                </a:solidFill>
              </a:rPr>
              <a:t>2017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619886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410460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298794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097333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895882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695885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496089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91424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164606" y="4336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583863" y="4704744"/>
            <a:ext cx="23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after </a:t>
            </a:r>
            <a:r>
              <a:rPr 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512" grpId="0"/>
      <p:bldP spid="215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164826" y="1916113"/>
            <a:ext cx="1575526" cy="2603807"/>
          </a:xfrm>
          <a:prstGeom prst="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8435" name="Picture 4" descr="C:\Users\greta\Desktop\ramsloh_wasser.png"/>
          <p:cNvPicPr>
            <a:picLocks noChangeAspect="1" noChangeArrowheads="1"/>
          </p:cNvPicPr>
          <p:nvPr/>
        </p:nvPicPr>
        <p:blipFill>
          <a:blip r:embed="rId2" cstate="print"/>
          <a:srcRect b="17503"/>
          <a:stretch>
            <a:fillRect/>
          </a:stretch>
        </p:blipFill>
        <p:spPr bwMode="auto">
          <a:xfrm>
            <a:off x="-17463" y="1235075"/>
            <a:ext cx="9180513" cy="305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979613" y="1649413"/>
            <a:ext cx="504031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437" name="Textfeld 7"/>
          <p:cNvSpPr txBox="1">
            <a:spLocks noChangeArrowheads="1"/>
          </p:cNvSpPr>
          <p:nvPr/>
        </p:nvSpPr>
        <p:spPr bwMode="auto">
          <a:xfrm>
            <a:off x="468313" y="558958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539750" y="5014246"/>
            <a:ext cx="6049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>
              <a:buFontTx/>
              <a:buChar char="•"/>
            </a:pPr>
            <a:r>
              <a:rPr lang="en-US" altLang="de-DE" sz="2200" dirty="0"/>
              <a:t>Continuous growth of </a:t>
            </a:r>
            <a:r>
              <a:rPr lang="en-US" altLang="de-DE" sz="2200" i="1" dirty="0"/>
              <a:t>Sphagnum papillosum</a:t>
            </a:r>
            <a:r>
              <a:rPr lang="en-US" altLang="de-DE" sz="2200" dirty="0"/>
              <a:t> lawn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/>
              <a:t>Up to 19 cm (mean) after 10 years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/>
              <a:t>Stagnation period </a:t>
            </a:r>
            <a:r>
              <a:rPr lang="en-US" altLang="de-DE" sz="2200" dirty="0" smtClean="0"/>
              <a:t>= </a:t>
            </a:r>
            <a:r>
              <a:rPr lang="en-US" altLang="de-DE" sz="2200" dirty="0"/>
              <a:t>dry conditions</a:t>
            </a:r>
          </a:p>
        </p:txBody>
      </p:sp>
      <p:sp>
        <p:nvSpPr>
          <p:cNvPr id="18439" name="Textfeld 10"/>
          <p:cNvSpPr txBox="1">
            <a:spLocks noChangeArrowheads="1"/>
          </p:cNvSpPr>
          <p:nvPr/>
        </p:nvSpPr>
        <p:spPr bwMode="auto">
          <a:xfrm rot="-5400000">
            <a:off x="404812" y="2627313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1800"/>
              <a:t>cm</a:t>
            </a:r>
          </a:p>
        </p:txBody>
      </p:sp>
      <p:sp>
        <p:nvSpPr>
          <p:cNvPr id="18441" name="Textfeld 7"/>
          <p:cNvSpPr txBox="1">
            <a:spLocks noChangeArrowheads="1"/>
          </p:cNvSpPr>
          <p:nvPr/>
        </p:nvSpPr>
        <p:spPr bwMode="auto">
          <a:xfrm>
            <a:off x="0" y="6488113"/>
            <a:ext cx="188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445C00"/>
                </a:solidFill>
              </a:rPr>
              <a:t>Gaudig</a:t>
            </a:r>
            <a:r>
              <a:rPr lang="de-DE" sz="1800" dirty="0">
                <a:solidFill>
                  <a:srgbClr val="445C00"/>
                </a:solidFill>
              </a:rPr>
              <a:t> </a:t>
            </a:r>
            <a:r>
              <a:rPr lang="de-DE" sz="1800" i="1" dirty="0">
                <a:solidFill>
                  <a:srgbClr val="445C00"/>
                </a:solidFill>
              </a:rPr>
              <a:t>et al. </a:t>
            </a:r>
            <a:r>
              <a:rPr lang="de-DE" sz="1800" dirty="0">
                <a:solidFill>
                  <a:srgbClr val="445C00"/>
                </a:solidFill>
              </a:rPr>
              <a:t>2017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42236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51862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56897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62527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75365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683376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89861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99485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105985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583863" y="4409784"/>
            <a:ext cx="23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after </a:t>
            </a:r>
            <a:r>
              <a:rPr 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33500" y="42121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feld 2"/>
          <p:cNvSpPr txBox="1">
            <a:spLocks noChangeArrowheads="1"/>
          </p:cNvSpPr>
          <p:nvPr/>
        </p:nvSpPr>
        <p:spPr bwMode="auto">
          <a:xfrm>
            <a:off x="0" y="107950"/>
            <a:ext cx="72421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3000" i="1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 S. papillosum </a:t>
            </a:r>
            <a:r>
              <a:rPr lang="de-DE" altLang="de-DE" sz="3000" dirty="0" err="1" smtClean="0">
                <a:solidFill>
                  <a:srgbClr val="445C00"/>
                </a:solidFill>
                <a:latin typeface="+mj-lt"/>
                <a:cs typeface="Tahoma" pitchFamily="34" charset="0"/>
              </a:rPr>
              <a:t>lawn</a:t>
            </a:r>
            <a:r>
              <a:rPr lang="de-DE" altLang="de-DE" sz="3000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+mj-lt"/>
                <a:cs typeface="Tahoma" pitchFamily="34" charset="0"/>
              </a:rPr>
              <a:t>thickness</a:t>
            </a:r>
            <a:r>
              <a:rPr lang="de-DE" altLang="de-DE" sz="3000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+mj-lt"/>
                <a:cs typeface="Tahoma" pitchFamily="34" charset="0"/>
              </a:rPr>
              <a:t>and</a:t>
            </a:r>
            <a:r>
              <a:rPr lang="de-DE" altLang="de-DE" sz="3000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+mj-lt"/>
                <a:cs typeface="Tahoma" pitchFamily="34" charset="0"/>
              </a:rPr>
              <a:t>water</a:t>
            </a:r>
            <a:r>
              <a:rPr lang="de-DE" altLang="de-DE" sz="3000" dirty="0" smtClean="0">
                <a:solidFill>
                  <a:srgbClr val="445C00"/>
                </a:solidFill>
                <a:latin typeface="+mj-lt"/>
                <a:cs typeface="Tahoma" pitchFamily="34" charset="0"/>
              </a:rPr>
              <a:t> </a:t>
            </a:r>
            <a:r>
              <a:rPr lang="de-DE" altLang="de-DE" sz="3000" dirty="0" err="1" smtClean="0">
                <a:solidFill>
                  <a:srgbClr val="445C00"/>
                </a:solidFill>
                <a:latin typeface="+mj-lt"/>
                <a:cs typeface="Tahoma" pitchFamily="34" charset="0"/>
              </a:rPr>
              <a:t>table</a:t>
            </a:r>
            <a:endParaRPr lang="de-DE" altLang="de-DE" sz="3000" dirty="0">
              <a:solidFill>
                <a:srgbClr val="CCCC00"/>
              </a:solidFill>
              <a:latin typeface="+mj-lt"/>
              <a:cs typeface="Tahoma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191724" y="203757"/>
            <a:ext cx="9144000" cy="1015663"/>
          </a:xfrm>
          <a:prstGeom prst="rect">
            <a:avLst/>
          </a:prstGeom>
          <a:noFill/>
          <a:ln w="38100">
            <a:noFill/>
            <a:miter lim="800000"/>
            <a:headEnd type="none" w="med" len="lg"/>
            <a:tailEnd type="none" w="med" len="lg"/>
          </a:ln>
        </p:spPr>
        <p:txBody>
          <a:bodyPr>
            <a:spAutoFit/>
          </a:bodyPr>
          <a:lstStyle/>
          <a:p>
            <a:r>
              <a:rPr lang="en-GB" altLang="de-DE" sz="3000" dirty="0" smtClean="0">
                <a:solidFill>
                  <a:srgbClr val="009FE3"/>
                </a:solidFill>
                <a:latin typeface="Calibri Light" pitchFamily="34" charset="0"/>
                <a:ea typeface="+mj-ea"/>
                <a:cs typeface="+mj-cs"/>
                <a:sym typeface="Wingdings" pitchFamily="2" charset="2"/>
              </a:rPr>
              <a:t>Mosaic of different Sphagnum farming types</a:t>
            </a:r>
          </a:p>
          <a:p>
            <a:r>
              <a:rPr lang="en-GB" altLang="de-DE" sz="3000" dirty="0" smtClean="0">
                <a:solidFill>
                  <a:srgbClr val="009FE3"/>
                </a:solidFill>
                <a:latin typeface="Calibri Light" pitchFamily="34" charset="0"/>
                <a:ea typeface="+mj-ea"/>
                <a:cs typeface="+mj-cs"/>
                <a:sym typeface="Wingdings" pitchFamily="2" charset="2"/>
              </a:rPr>
              <a:t>on degraded bogs</a:t>
            </a:r>
            <a:endParaRPr lang="de-DE" altLang="de-DE" sz="3000" dirty="0" smtClean="0">
              <a:solidFill>
                <a:srgbClr val="009FE3"/>
              </a:solidFill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11267" name="Picture 5" descr="D:\Arbeit\Veröffentlichungen\mosaik\Endf\korrektur\VIP-engl-good_ohneProjekte.jpg"/>
          <p:cNvPicPr>
            <a:picLocks noChangeAspect="1" noChangeArrowheads="1"/>
          </p:cNvPicPr>
          <p:nvPr/>
        </p:nvPicPr>
        <p:blipFill>
          <a:blip r:embed="rId3" cstate="print"/>
          <a:srcRect l="8504" t="8217" r="11336" b="39760"/>
          <a:stretch>
            <a:fillRect/>
          </a:stretch>
        </p:blipFill>
        <p:spPr bwMode="auto">
          <a:xfrm>
            <a:off x="0" y="1444625"/>
            <a:ext cx="87280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235968" y="2238569"/>
            <a:ext cx="1401346" cy="43088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200" dirty="0" err="1">
                <a:solidFill>
                  <a:srgbClr val="445C00"/>
                </a:solidFill>
              </a:rPr>
              <a:t>since</a:t>
            </a:r>
            <a:r>
              <a:rPr lang="de-DE" sz="2200" dirty="0">
                <a:solidFill>
                  <a:srgbClr val="445C00"/>
                </a:solidFill>
              </a:rPr>
              <a:t> 2010</a:t>
            </a:r>
          </a:p>
        </p:txBody>
      </p:sp>
      <p:sp>
        <p:nvSpPr>
          <p:cNvPr id="8" name="Rechteck 7"/>
          <p:cNvSpPr/>
          <p:nvPr/>
        </p:nvSpPr>
        <p:spPr>
          <a:xfrm>
            <a:off x="1281573" y="1429877"/>
            <a:ext cx="1908000" cy="704850"/>
          </a:xfrm>
          <a:prstGeom prst="rect">
            <a:avLst/>
          </a:prstGeom>
          <a:noFill/>
          <a:ln w="38100"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hteck 10"/>
          <p:cNvSpPr/>
          <p:nvPr/>
        </p:nvSpPr>
        <p:spPr>
          <a:xfrm>
            <a:off x="-55166" y="6461635"/>
            <a:ext cx="9199166" cy="216024"/>
          </a:xfrm>
          <a:prstGeom prst="rect">
            <a:avLst/>
          </a:prstGeom>
          <a:solidFill>
            <a:srgbClr val="29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 flipV="1">
            <a:off x="-57473" y="6677659"/>
            <a:ext cx="9201473" cy="95672"/>
          </a:xfrm>
          <a:prstGeom prst="rect">
            <a:avLst/>
          </a:prstGeom>
          <a:solidFill>
            <a:srgbClr val="86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 flipV="1">
            <a:off x="-57473" y="6773331"/>
            <a:ext cx="3189313" cy="102445"/>
          </a:xfrm>
          <a:prstGeom prst="rect">
            <a:avLst/>
          </a:prstGeom>
          <a:solidFill>
            <a:srgbClr val="814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flipV="1">
            <a:off x="3131840" y="6776718"/>
            <a:ext cx="6009888" cy="99059"/>
          </a:xfrm>
          <a:prstGeom prst="rect">
            <a:avLst/>
          </a:prstGeom>
          <a:solidFill>
            <a:srgbClr val="235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rbeit\05. MOOSWEIT\Feldversuch\Fotos\Tobias\170413-Hankhausen-Panorama-1-s_klein.jpg"/>
          <p:cNvPicPr>
            <a:picLocks noChangeAspect="1" noChangeArrowheads="1"/>
          </p:cNvPicPr>
          <p:nvPr/>
        </p:nvPicPr>
        <p:blipFill>
          <a:blip r:embed="rId2" cstate="print"/>
          <a:srcRect l="19510" r="6783"/>
          <a:stretch>
            <a:fillRect/>
          </a:stretch>
        </p:blipFill>
        <p:spPr bwMode="auto">
          <a:xfrm>
            <a:off x="0" y="1096980"/>
            <a:ext cx="9144000" cy="534275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95536" y="6059314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</a:rPr>
              <a:t>April 2017</a:t>
            </a:r>
            <a:endParaRPr lang="de-DE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61306" y="6090092"/>
            <a:ext cx="328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©  Tobias Dahms/ Stephan Busse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0" y="107950"/>
            <a:ext cx="7093974" cy="55399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bog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grassland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: 13 ha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:\Users\Torfmoos\Desktop\Abb_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t="76886" r="14761"/>
          <a:stretch/>
        </p:blipFill>
        <p:spPr bwMode="auto">
          <a:xfrm>
            <a:off x="94929" y="4413136"/>
            <a:ext cx="9049071" cy="244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36436"/>
          <a:stretch>
            <a:fillRect/>
          </a:stretch>
        </p:blipFill>
        <p:spPr bwMode="auto">
          <a:xfrm>
            <a:off x="1037667" y="1544821"/>
            <a:ext cx="4935429" cy="31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65715" r="7058"/>
          <a:stretch>
            <a:fillRect/>
          </a:stretch>
        </p:blipFill>
        <p:spPr bwMode="auto">
          <a:xfrm>
            <a:off x="1303132" y="80963"/>
            <a:ext cx="4203290" cy="156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902577" y="1784564"/>
            <a:ext cx="33221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913142" y="3353902"/>
            <a:ext cx="332218" cy="12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13142" y="4717137"/>
            <a:ext cx="5295929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2050073" y="4972773"/>
            <a:ext cx="2512142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581552" y="4737592"/>
            <a:ext cx="1134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 err="1" smtClean="0"/>
              <a:t>irrigation</a:t>
            </a:r>
            <a:endParaRPr lang="de-DE" sz="2000" dirty="0" smtClean="0"/>
          </a:p>
          <a:p>
            <a:pPr algn="r"/>
            <a:r>
              <a:rPr lang="de-DE" sz="2000" dirty="0" err="1" smtClean="0"/>
              <a:t>ditch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546677" y="4938614"/>
            <a:ext cx="143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 smtClean="0"/>
              <a:t>Sphagnum</a:t>
            </a:r>
            <a:r>
              <a:rPr lang="de-DE" sz="2000" dirty="0" smtClean="0"/>
              <a:t> </a:t>
            </a:r>
            <a:r>
              <a:rPr lang="de-DE" sz="2000" dirty="0" err="1" smtClean="0"/>
              <a:t>lawn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1128876" y="4796584"/>
            <a:ext cx="119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 err="1" smtClean="0"/>
              <a:t>causeway</a:t>
            </a:r>
            <a:endParaRPr lang="de-DE" sz="2000" dirty="0"/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1805961" y="4543795"/>
            <a:ext cx="162894" cy="324456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3423014" y="4191000"/>
            <a:ext cx="401275" cy="78177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4866074" y="4305300"/>
            <a:ext cx="252000" cy="49872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feil nach rechts 18"/>
          <p:cNvSpPr/>
          <p:nvPr/>
        </p:nvSpPr>
        <p:spPr>
          <a:xfrm>
            <a:off x="153921" y="3038171"/>
            <a:ext cx="822396" cy="345228"/>
          </a:xfrm>
          <a:prstGeom prst="rightArrow">
            <a:avLst/>
          </a:prstGeom>
          <a:solidFill>
            <a:srgbClr val="0091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>
            <a:off x="5797873" y="4018386"/>
            <a:ext cx="822396" cy="345228"/>
          </a:xfrm>
          <a:prstGeom prst="rightArrow">
            <a:avLst/>
          </a:prstGeom>
          <a:solidFill>
            <a:srgbClr val="0091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07504" y="2730085"/>
            <a:ext cx="65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 err="1" smtClean="0"/>
              <a:t>inlet</a:t>
            </a:r>
            <a:endParaRPr lang="de-DE" sz="2000" dirty="0"/>
          </a:p>
        </p:txBody>
      </p:sp>
      <p:sp>
        <p:nvSpPr>
          <p:cNvPr id="22" name="Textfeld 21"/>
          <p:cNvSpPr txBox="1"/>
          <p:nvPr/>
        </p:nvSpPr>
        <p:spPr>
          <a:xfrm>
            <a:off x="5680781" y="3721512"/>
            <a:ext cx="813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 err="1" smtClean="0"/>
              <a:t>outlet</a:t>
            </a:r>
            <a:endParaRPr lang="de-DE" sz="2000" dirty="0"/>
          </a:p>
        </p:txBody>
      </p:sp>
      <p:sp>
        <p:nvSpPr>
          <p:cNvPr id="23" name="Textfeld 22"/>
          <p:cNvSpPr txBox="1"/>
          <p:nvPr/>
        </p:nvSpPr>
        <p:spPr>
          <a:xfrm>
            <a:off x="5436096" y="235986"/>
            <a:ext cx="153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9FE3"/>
                </a:solidFill>
                <a:latin typeface="+mj-lt"/>
              </a:rPr>
              <a:t>aerial</a:t>
            </a:r>
            <a:r>
              <a:rPr lang="de-DE" sz="2400" dirty="0" smtClean="0">
                <a:solidFill>
                  <a:srgbClr val="009FE3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009FE3"/>
                </a:solidFill>
                <a:latin typeface="+mj-lt"/>
              </a:rPr>
              <a:t>view</a:t>
            </a:r>
            <a:endParaRPr lang="de-DE" sz="2400" dirty="0">
              <a:solidFill>
                <a:srgbClr val="009FE3"/>
              </a:solidFill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436096" y="1648057"/>
            <a:ext cx="209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9FE3"/>
                </a:solidFill>
                <a:latin typeface="+mj-lt"/>
              </a:rPr>
              <a:t>schematic</a:t>
            </a:r>
            <a:r>
              <a:rPr lang="de-DE" sz="2400" dirty="0" smtClean="0">
                <a:solidFill>
                  <a:srgbClr val="009FE3"/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rgbClr val="009FE3"/>
                </a:solidFill>
                <a:latin typeface="+mj-lt"/>
              </a:rPr>
              <a:t>view</a:t>
            </a:r>
            <a:endParaRPr lang="de-DE" sz="2400" dirty="0">
              <a:solidFill>
                <a:srgbClr val="009FE3"/>
              </a:solidFill>
              <a:latin typeface="+mj-lt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450" y="225913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5508104" y="2443535"/>
            <a:ext cx="36378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>
              <a:buFontTx/>
              <a:buChar char="•"/>
            </a:pPr>
            <a:r>
              <a:rPr lang="en-US" altLang="de-DE" sz="2200" dirty="0" smtClean="0">
                <a:latin typeface="Calibri" pitchFamily="34" charset="0"/>
              </a:rPr>
              <a:t>Irrigation: ditches every10 m</a:t>
            </a:r>
          </a:p>
          <a:p>
            <a:pPr marL="174625" indent="-174625">
              <a:buFontTx/>
              <a:buChar char="•"/>
            </a:pPr>
            <a:r>
              <a:rPr lang="en-US" altLang="de-DE" sz="2200" dirty="0" smtClean="0">
                <a:latin typeface="Calibri" pitchFamily="34" charset="0"/>
              </a:rPr>
              <a:t>On white peat </a:t>
            </a:r>
            <a:r>
              <a:rPr lang="en-US" altLang="de-DE" sz="2200" dirty="0">
                <a:latin typeface="Calibri" pitchFamily="34" charset="0"/>
              </a:rPr>
              <a:t>(</a:t>
            </a:r>
            <a:r>
              <a:rPr lang="en-US" altLang="de-DE" sz="2200" dirty="0" smtClean="0">
                <a:latin typeface="Calibri" pitchFamily="34" charset="0"/>
              </a:rPr>
              <a:t>H3-6)</a:t>
            </a:r>
            <a:endParaRPr lang="en-US" altLang="de-DE" sz="2200" dirty="0">
              <a:latin typeface="Calibri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11" grpId="0"/>
      <p:bldP spid="19" grpId="0" animBg="1"/>
      <p:bldP spid="20" grpId="0" animBg="1"/>
      <p:bldP spid="21" grpId="0"/>
      <p:bldP spid="22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11004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7787912" y="79375"/>
            <a:ext cx="1241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altLang="de-DE" sz="2000" dirty="0" smtClean="0">
                <a:solidFill>
                  <a:srgbClr val="445C00"/>
                </a:solidFill>
                <a:latin typeface="Calibri" pitchFamily="34" charset="0"/>
              </a:rPr>
              <a:t>June 2011</a:t>
            </a:r>
            <a:endParaRPr lang="de-DE" altLang="de-DE" sz="2000" dirty="0">
              <a:solidFill>
                <a:srgbClr val="445C00"/>
              </a:solidFill>
              <a:latin typeface="Calibri" pitchFamily="34" charset="0"/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0" y="107950"/>
            <a:ext cx="7093974" cy="55399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bog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grassland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: after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installation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Arbeit\5. MOOSGRÜN\Fotos\2011-11-01_Monitoring\Greta\DSC099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0" y="107950"/>
            <a:ext cx="8067368" cy="55399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bog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grassland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: ½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year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after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installation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7853186" y="79375"/>
            <a:ext cx="1175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altLang="de-DE" sz="2000" dirty="0" smtClean="0">
                <a:solidFill>
                  <a:srgbClr val="445C00"/>
                </a:solidFill>
                <a:latin typeface="Calibri" pitchFamily="34" charset="0"/>
              </a:rPr>
              <a:t>Nov 2011</a:t>
            </a:r>
            <a:endParaRPr lang="de-DE" altLang="de-DE" sz="2000" dirty="0">
              <a:solidFill>
                <a:srgbClr val="445C00"/>
              </a:solidFill>
              <a:latin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837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0" y="107950"/>
            <a:ext cx="8067368" cy="55399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study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err="1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site</a:t>
            </a:r>
            <a:r>
              <a:rPr lang="de-DE" altLang="de-DE" sz="3000" dirty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bog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grassland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: 3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years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after </a:t>
            </a:r>
            <a:r>
              <a:rPr lang="de-DE" altLang="de-DE" sz="3000" dirty="0" err="1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installation</a:t>
            </a:r>
            <a:r>
              <a:rPr lang="de-DE" altLang="de-DE" sz="3000" dirty="0" smtClean="0">
                <a:solidFill>
                  <a:srgbClr val="445C00"/>
                </a:solidFill>
                <a:latin typeface="Calibri" pitchFamily="34" charset="0"/>
                <a:cs typeface="Tahoma" pitchFamily="34" charset="0"/>
              </a:rPr>
              <a:t> </a:t>
            </a:r>
            <a:endParaRPr lang="de-DE" altLang="de-DE" sz="3000" dirty="0">
              <a:solidFill>
                <a:srgbClr val="CCCC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company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sz="2400" dirty="0" err="1" smtClean="0"/>
              <a:t>History</a:t>
            </a:r>
            <a:endParaRPr lang="de-DE" sz="2400" dirty="0" smtClean="0"/>
          </a:p>
          <a:p>
            <a:r>
              <a:rPr lang="de-DE" sz="900" dirty="0" err="1"/>
              <a:t>Founded</a:t>
            </a:r>
            <a:r>
              <a:rPr lang="de-DE" sz="900" dirty="0"/>
              <a:t> </a:t>
            </a:r>
            <a:r>
              <a:rPr lang="de-DE" sz="900" dirty="0" err="1"/>
              <a:t>around</a:t>
            </a:r>
            <a:r>
              <a:rPr lang="de-DE" sz="900" dirty="0"/>
              <a:t> </a:t>
            </a:r>
            <a:r>
              <a:rPr lang="de-DE" sz="900" dirty="0" smtClean="0"/>
              <a:t>1910 </a:t>
            </a:r>
            <a:r>
              <a:rPr lang="de-DE" sz="900" dirty="0" err="1" smtClean="0"/>
              <a:t>as</a:t>
            </a:r>
            <a:r>
              <a:rPr lang="de-DE" sz="900" dirty="0" smtClean="0"/>
              <a:t> </a:t>
            </a:r>
            <a:r>
              <a:rPr lang="de-DE" sz="900" dirty="0" err="1" smtClean="0"/>
              <a:t>agricultural</a:t>
            </a:r>
            <a:r>
              <a:rPr lang="de-DE" sz="900" dirty="0" smtClean="0"/>
              <a:t> </a:t>
            </a:r>
            <a:r>
              <a:rPr lang="de-DE" sz="900" dirty="0" err="1" smtClean="0"/>
              <a:t>enterprise</a:t>
            </a:r>
            <a:endParaRPr lang="de-DE" sz="900" dirty="0" smtClean="0"/>
          </a:p>
          <a:p>
            <a:r>
              <a:rPr lang="de-DE" sz="900" dirty="0"/>
              <a:t>Peat </a:t>
            </a:r>
            <a:r>
              <a:rPr lang="de-DE" sz="900" dirty="0" err="1"/>
              <a:t>extraction</a:t>
            </a:r>
            <a:r>
              <a:rPr lang="de-DE" sz="900" dirty="0"/>
              <a:t> </a:t>
            </a:r>
            <a:r>
              <a:rPr lang="de-DE" sz="900" dirty="0" smtClean="0"/>
              <a:t>since1924</a:t>
            </a:r>
          </a:p>
          <a:p>
            <a:r>
              <a:rPr lang="de-DE" sz="900" dirty="0" err="1" smtClean="0"/>
              <a:t>family</a:t>
            </a:r>
            <a:r>
              <a:rPr lang="de-DE" sz="900" dirty="0" smtClean="0"/>
              <a:t> </a:t>
            </a:r>
            <a:r>
              <a:rPr lang="de-DE" sz="900" dirty="0" err="1" smtClean="0"/>
              <a:t>owned</a:t>
            </a:r>
            <a:r>
              <a:rPr lang="de-DE" sz="900" dirty="0" smtClean="0"/>
              <a:t> </a:t>
            </a:r>
            <a:r>
              <a:rPr lang="de-DE" sz="900" dirty="0" err="1" smtClean="0"/>
              <a:t>since</a:t>
            </a:r>
            <a:r>
              <a:rPr lang="de-DE" sz="900" dirty="0" smtClean="0"/>
              <a:t> 1959</a:t>
            </a:r>
            <a:endParaRPr lang="de-DE" sz="900" dirty="0"/>
          </a:p>
          <a:p>
            <a:r>
              <a:rPr lang="de-DE" sz="2400" dirty="0" smtClean="0"/>
              <a:t>Today</a:t>
            </a:r>
          </a:p>
          <a:p>
            <a:r>
              <a:rPr lang="de-DE" sz="900" dirty="0" smtClean="0"/>
              <a:t>350.000 </a:t>
            </a:r>
            <a:r>
              <a:rPr lang="de-DE" sz="900" dirty="0"/>
              <a:t>cbm </a:t>
            </a:r>
            <a:r>
              <a:rPr lang="de-DE" sz="900" dirty="0" err="1" smtClean="0"/>
              <a:t>peat</a:t>
            </a:r>
            <a:r>
              <a:rPr lang="de-DE" sz="900" dirty="0" smtClean="0"/>
              <a:t> </a:t>
            </a:r>
            <a:r>
              <a:rPr lang="de-DE" sz="900" dirty="0" err="1" smtClean="0"/>
              <a:t>as</a:t>
            </a:r>
            <a:r>
              <a:rPr lang="de-DE" sz="900" dirty="0" smtClean="0"/>
              <a:t> </a:t>
            </a:r>
            <a:r>
              <a:rPr lang="de-DE" sz="900" dirty="0" err="1" smtClean="0"/>
              <a:t>raw</a:t>
            </a:r>
            <a:r>
              <a:rPr lang="de-DE" sz="900" dirty="0" smtClean="0"/>
              <a:t> material </a:t>
            </a:r>
            <a:r>
              <a:rPr lang="de-DE" sz="900" dirty="0" err="1" smtClean="0"/>
              <a:t>for</a:t>
            </a:r>
            <a:r>
              <a:rPr lang="de-DE" sz="900" dirty="0" smtClean="0"/>
              <a:t> </a:t>
            </a:r>
            <a:r>
              <a:rPr lang="de-DE" sz="900" dirty="0" err="1" smtClean="0"/>
              <a:t>growing</a:t>
            </a:r>
            <a:r>
              <a:rPr lang="de-DE" sz="900" dirty="0" smtClean="0"/>
              <a:t> </a:t>
            </a:r>
            <a:r>
              <a:rPr lang="de-DE" sz="900" dirty="0" err="1" smtClean="0"/>
              <a:t>media</a:t>
            </a:r>
            <a:endParaRPr lang="de-DE" sz="900" dirty="0"/>
          </a:p>
          <a:p>
            <a:r>
              <a:rPr lang="de-DE" sz="900" dirty="0"/>
              <a:t>80.000 cbm </a:t>
            </a:r>
            <a:r>
              <a:rPr lang="de-DE" sz="900" dirty="0" err="1" smtClean="0"/>
              <a:t>growing</a:t>
            </a:r>
            <a:r>
              <a:rPr lang="de-DE" sz="900" dirty="0" smtClean="0"/>
              <a:t> </a:t>
            </a:r>
            <a:r>
              <a:rPr lang="de-DE" sz="900" dirty="0" err="1" smtClean="0"/>
              <a:t>media</a:t>
            </a:r>
            <a:r>
              <a:rPr lang="de-DE" sz="900" dirty="0" smtClean="0"/>
              <a:t> </a:t>
            </a:r>
            <a:r>
              <a:rPr lang="de-DE" sz="900" dirty="0" err="1" smtClean="0"/>
              <a:t>for</a:t>
            </a:r>
            <a:r>
              <a:rPr lang="de-DE" sz="900" dirty="0" smtClean="0"/>
              <a:t> professional </a:t>
            </a:r>
            <a:r>
              <a:rPr lang="de-DE" sz="900" dirty="0" err="1" smtClean="0"/>
              <a:t>hort</a:t>
            </a:r>
            <a:r>
              <a:rPr lang="de-DE" sz="900" dirty="0" smtClean="0"/>
              <a:t>.</a:t>
            </a:r>
            <a:endParaRPr lang="de-DE" sz="900" dirty="0"/>
          </a:p>
          <a:p>
            <a:r>
              <a:rPr lang="de-DE" sz="900" dirty="0" smtClean="0"/>
              <a:t>550 ha </a:t>
            </a:r>
            <a:r>
              <a:rPr lang="de-DE" sz="900" dirty="0" err="1" smtClean="0"/>
              <a:t>extraction</a:t>
            </a:r>
            <a:r>
              <a:rPr lang="de-DE" sz="900" dirty="0" smtClean="0"/>
              <a:t> </a:t>
            </a:r>
            <a:r>
              <a:rPr lang="de-DE" sz="900" dirty="0" err="1" smtClean="0"/>
              <a:t>area</a:t>
            </a:r>
            <a:endParaRPr lang="de-DE" sz="900" dirty="0"/>
          </a:p>
          <a:p>
            <a:r>
              <a:rPr lang="de-DE" sz="900" dirty="0" smtClean="0"/>
              <a:t>ca</a:t>
            </a:r>
            <a:r>
              <a:rPr lang="de-DE" sz="900" dirty="0"/>
              <a:t>. 1100 </a:t>
            </a:r>
            <a:r>
              <a:rPr lang="de-DE" sz="900" dirty="0" smtClean="0"/>
              <a:t>ha </a:t>
            </a:r>
            <a:r>
              <a:rPr lang="de-DE" sz="900" dirty="0" err="1" smtClean="0"/>
              <a:t>rewetted</a:t>
            </a:r>
            <a:r>
              <a:rPr lang="de-DE" sz="900" dirty="0" smtClean="0"/>
              <a:t> </a:t>
            </a:r>
            <a:r>
              <a:rPr lang="de-DE" sz="900" dirty="0" err="1" smtClean="0"/>
              <a:t>area</a:t>
            </a:r>
            <a:endParaRPr lang="de-DE" sz="900" dirty="0"/>
          </a:p>
          <a:p>
            <a:r>
              <a:rPr lang="de-DE" sz="900" dirty="0"/>
              <a:t>40 </a:t>
            </a:r>
            <a:r>
              <a:rPr lang="de-DE" sz="900" dirty="0" err="1" smtClean="0"/>
              <a:t>fte</a:t>
            </a:r>
            <a:r>
              <a:rPr lang="de-DE" sz="900" dirty="0" smtClean="0"/>
              <a:t> (</a:t>
            </a:r>
            <a:r>
              <a:rPr lang="de-DE" sz="900" dirty="0" err="1" smtClean="0"/>
              <a:t>full</a:t>
            </a:r>
            <a:r>
              <a:rPr lang="de-DE" sz="900" dirty="0" smtClean="0"/>
              <a:t> time </a:t>
            </a:r>
            <a:r>
              <a:rPr lang="de-DE" sz="900" dirty="0" err="1" smtClean="0"/>
              <a:t>employee</a:t>
            </a:r>
            <a:r>
              <a:rPr lang="de-DE" sz="900" dirty="0" smtClean="0"/>
              <a:t> </a:t>
            </a:r>
            <a:r>
              <a:rPr lang="de-DE" sz="900" dirty="0" err="1" smtClean="0"/>
              <a:t>equivalents</a:t>
            </a:r>
            <a:r>
              <a:rPr lang="de-DE" sz="900" dirty="0" smtClean="0"/>
              <a:t>)</a:t>
            </a:r>
          </a:p>
          <a:p>
            <a:r>
              <a:rPr lang="de-DE" sz="900" dirty="0" smtClean="0"/>
              <a:t>3 </a:t>
            </a:r>
            <a:r>
              <a:rPr lang="de-DE" sz="900" dirty="0" err="1" smtClean="0"/>
              <a:t>apprentices</a:t>
            </a:r>
            <a:endParaRPr lang="de-DE" sz="900" dirty="0"/>
          </a:p>
          <a:p>
            <a:r>
              <a:rPr lang="de-DE" sz="900" dirty="0" smtClean="0"/>
              <a:t>6 </a:t>
            </a:r>
            <a:r>
              <a:rPr lang="de-DE" sz="900" dirty="0" err="1"/>
              <a:t>Mio</a:t>
            </a:r>
            <a:r>
              <a:rPr lang="de-DE" sz="900" dirty="0"/>
              <a:t> </a:t>
            </a:r>
            <a:r>
              <a:rPr lang="de-DE" sz="900" dirty="0" smtClean="0"/>
              <a:t>Euro </a:t>
            </a:r>
            <a:r>
              <a:rPr lang="de-DE" sz="900" dirty="0" err="1" smtClean="0"/>
              <a:t>turnover</a:t>
            </a:r>
            <a:r>
              <a:rPr lang="de-DE" sz="900" dirty="0" smtClean="0"/>
              <a:t> per </a:t>
            </a:r>
            <a:r>
              <a:rPr lang="de-DE" sz="900" dirty="0" err="1" smtClean="0"/>
              <a:t>year</a:t>
            </a:r>
            <a:endParaRPr lang="de-DE" sz="900" dirty="0" smtClean="0"/>
          </a:p>
          <a:p>
            <a:r>
              <a:rPr lang="de-DE" sz="2400" dirty="0" err="1" smtClean="0"/>
              <a:t>Certifications</a:t>
            </a:r>
            <a:endParaRPr lang="de-DE" sz="2400" dirty="0" smtClean="0"/>
          </a:p>
          <a:p>
            <a:r>
              <a:rPr lang="de-DE" sz="900" dirty="0"/>
              <a:t>ISO </a:t>
            </a:r>
            <a:r>
              <a:rPr lang="de-DE" sz="900" dirty="0" smtClean="0"/>
              <a:t>9001:2015</a:t>
            </a:r>
          </a:p>
          <a:p>
            <a:r>
              <a:rPr lang="de-DE" sz="900" dirty="0" smtClean="0"/>
              <a:t>RAL </a:t>
            </a:r>
            <a:r>
              <a:rPr lang="de-DE" sz="900" dirty="0" err="1" smtClean="0"/>
              <a:t>certification</a:t>
            </a:r>
            <a:r>
              <a:rPr lang="de-DE" sz="900" dirty="0" smtClean="0"/>
              <a:t> </a:t>
            </a:r>
            <a:r>
              <a:rPr lang="de-DE" sz="900" dirty="0" err="1" smtClean="0"/>
              <a:t>for</a:t>
            </a:r>
            <a:r>
              <a:rPr lang="de-DE" sz="900" dirty="0" smtClean="0"/>
              <a:t> </a:t>
            </a:r>
            <a:r>
              <a:rPr lang="de-DE" sz="900" dirty="0" err="1" smtClean="0"/>
              <a:t>growing</a:t>
            </a:r>
            <a:r>
              <a:rPr lang="de-DE" sz="900" dirty="0" smtClean="0"/>
              <a:t> </a:t>
            </a:r>
            <a:r>
              <a:rPr lang="de-DE" sz="900" dirty="0" err="1" smtClean="0"/>
              <a:t>media</a:t>
            </a:r>
            <a:endParaRPr lang="de-DE" sz="900" dirty="0" smtClean="0"/>
          </a:p>
          <a:p>
            <a:r>
              <a:rPr lang="de-DE" sz="900" dirty="0" smtClean="0"/>
              <a:t>RHP </a:t>
            </a:r>
            <a:r>
              <a:rPr lang="de-DE" sz="900" dirty="0" err="1" smtClean="0"/>
              <a:t>certifcation</a:t>
            </a:r>
            <a:r>
              <a:rPr lang="de-DE" sz="900" dirty="0" smtClean="0"/>
              <a:t> </a:t>
            </a:r>
            <a:r>
              <a:rPr lang="de-DE" sz="900" dirty="0" err="1" smtClean="0"/>
              <a:t>for</a:t>
            </a:r>
            <a:r>
              <a:rPr lang="de-DE" sz="900" dirty="0" smtClean="0"/>
              <a:t> </a:t>
            </a:r>
            <a:r>
              <a:rPr lang="de-DE" sz="900" dirty="0" err="1" smtClean="0"/>
              <a:t>peat</a:t>
            </a:r>
            <a:endParaRPr lang="de-DE" sz="900" dirty="0" smtClean="0"/>
          </a:p>
          <a:p>
            <a:r>
              <a:rPr lang="de-DE" sz="900" dirty="0" smtClean="0"/>
              <a:t>RPP </a:t>
            </a:r>
            <a:r>
              <a:rPr lang="de-DE" sz="900" dirty="0" err="1" smtClean="0"/>
              <a:t>Responsibly</a:t>
            </a:r>
            <a:r>
              <a:rPr lang="de-DE" sz="900" dirty="0" smtClean="0"/>
              <a:t> </a:t>
            </a:r>
            <a:r>
              <a:rPr lang="de-DE" sz="900" dirty="0" err="1" smtClean="0"/>
              <a:t>produced</a:t>
            </a:r>
            <a:r>
              <a:rPr lang="de-DE" sz="900" dirty="0" smtClean="0"/>
              <a:t> </a:t>
            </a:r>
            <a:r>
              <a:rPr lang="de-DE" sz="900" dirty="0" err="1" smtClean="0"/>
              <a:t>peat</a:t>
            </a:r>
            <a:r>
              <a:rPr lang="de-DE" sz="900" dirty="0" smtClean="0"/>
              <a:t> </a:t>
            </a:r>
            <a:r>
              <a:rPr lang="de-DE" sz="900" dirty="0" err="1" smtClean="0"/>
              <a:t>certification</a:t>
            </a:r>
            <a:endParaRPr lang="de-DE" sz="9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17840"/>
            <a:ext cx="1888457" cy="49073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79318"/>
            <a:ext cx="4956043" cy="33040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68079" y="5037125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95000"/>
                  </a:schemeClr>
                </a:solidFill>
              </a:rPr>
              <a:t>Foto: </a:t>
            </a:r>
            <a:r>
              <a:rPr lang="de-DE" sz="1000" dirty="0" err="1" smtClean="0">
                <a:solidFill>
                  <a:schemeClr val="tx1">
                    <a:lumMod val="95000"/>
                  </a:schemeClr>
                </a:solidFill>
              </a:rPr>
              <a:t>MoKuRa</a:t>
            </a:r>
            <a:endParaRPr lang="de-DE" sz="1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C0407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50"/>
          <p:cNvSpPr>
            <a:spLocks noChangeArrowheads="1"/>
          </p:cNvSpPr>
          <p:nvPr/>
        </p:nvSpPr>
        <p:spPr bwMode="auto">
          <a:xfrm>
            <a:off x="3635375" y="2852738"/>
            <a:ext cx="5508625" cy="1865126"/>
          </a:xfrm>
          <a:prstGeom prst="rect">
            <a:avLst/>
          </a:prstGeom>
          <a:solidFill>
            <a:srgbClr val="FFFFFF">
              <a:alpha val="85097"/>
            </a:srgbClr>
          </a:solidFill>
          <a:ln w="38100">
            <a:noFill/>
            <a:miter lim="800000"/>
            <a:headEnd type="none" w="med" len="lg"/>
            <a:tailEnd type="none" w="med" len="lg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the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success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: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established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lawn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after 1.5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years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sym typeface="Symbol" pitchFamily="18" charset="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biomass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productivity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: ~8.7 t DM/ ha*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yr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sym typeface="Symbol" pitchFamily="18" charset="2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harvest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possible</a:t>
            </a: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 after 3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>years</a:t>
            </a:r>
            <a:endParaRPr lang="de-DE" sz="2400" dirty="0">
              <a:solidFill>
                <a:schemeClr val="accent1">
                  <a:lumMod val="50000"/>
                </a:schemeClr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36296" y="6453336"/>
            <a:ext cx="180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© Uni Greifswald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eta\Dropbox\Flyer Paludikulturen\Torfmoos\Torfmoosfläche_Gerd Block\DSC09622.JPG"/>
          <p:cNvPicPr>
            <a:picLocks noChangeAspect="1" noChangeArrowheads="1"/>
          </p:cNvPicPr>
          <p:nvPr/>
        </p:nvPicPr>
        <p:blipFill>
          <a:blip r:embed="rId2" cstate="print"/>
          <a:srcRect l="11107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07950"/>
            <a:ext cx="6164826" cy="553998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noFill/>
            <a:miter lim="800000"/>
            <a:headEnd type="none" w="med" len="lg"/>
            <a:tailEnd type="none" w="med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3000" dirty="0" smtClean="0">
                <a:solidFill>
                  <a:srgbClr val="445C00"/>
                </a:solidFill>
                <a:latin typeface="Calibri" pitchFamily="34" charset="0"/>
                <a:cs typeface="Times New Roman" pitchFamily="18" charset="0"/>
              </a:rPr>
              <a:t>  Advantages of Sphagnum farming</a:t>
            </a:r>
            <a:endParaRPr lang="de-DE" altLang="de-DE" sz="3000" dirty="0">
              <a:solidFill>
                <a:srgbClr val="445C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0" y="5278820"/>
            <a:ext cx="7321246" cy="100399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445C00"/>
                </a:solidFill>
                <a:latin typeface="Calibri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Tahoma" pitchFamily="34" charset="0"/>
              </a:defRPr>
            </a:lvl2pPr>
            <a:lvl3pPr marL="1143000" indent="-228600" eaLnBrk="0" hangingPunct="0">
              <a:defRPr>
                <a:latin typeface="Tahoma" pitchFamily="34" charset="0"/>
              </a:defRPr>
            </a:lvl3pPr>
            <a:lvl4pPr marL="1600200" indent="-228600" eaLnBrk="0" hangingPunct="0">
              <a:defRPr>
                <a:latin typeface="Tahoma" pitchFamily="34" charset="0"/>
              </a:defRPr>
            </a:lvl4pPr>
            <a:lvl5pPr marL="2057400" indent="-228600" eaLnBrk="0" hangingPunct="0">
              <a:defRPr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production of a renewable resource</a:t>
            </a:r>
          </a:p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GB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regional economic benefits</a:t>
            </a:r>
            <a:endParaRPr lang="de-DE" altLang="de-DE" sz="24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14303" y="6559594"/>
            <a:ext cx="20802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G. Block, MOKURA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0" y="2078421"/>
            <a:ext cx="7321246" cy="123745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445C00"/>
                </a:solidFill>
                <a:latin typeface="Calibri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Tahoma" pitchFamily="34" charset="0"/>
              </a:defRPr>
            </a:lvl2pPr>
            <a:lvl3pPr marL="1143000" indent="-228600" eaLnBrk="0" hangingPunct="0">
              <a:defRPr>
                <a:latin typeface="Tahoma" pitchFamily="34" charset="0"/>
              </a:defRPr>
            </a:lvl3pPr>
            <a:lvl4pPr marL="1600200" indent="-228600" eaLnBrk="0" hangingPunct="0">
              <a:defRPr>
                <a:latin typeface="Tahoma" pitchFamily="34" charset="0"/>
              </a:defRPr>
            </a:lvl4pPr>
            <a:lvl5pPr marL="2057400" indent="-228600" eaLnBrk="0" hangingPunct="0">
              <a:defRPr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reduction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of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GHG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emissions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: ~15 t CO</a:t>
            </a:r>
            <a:r>
              <a:rPr lang="de-DE" altLang="de-DE" sz="2400" baseline="-250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-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eq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. ha</a:t>
            </a:r>
            <a:r>
              <a:rPr lang="de-DE" altLang="de-DE" sz="2400" baseline="300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-1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yr</a:t>
            </a:r>
            <a:r>
              <a:rPr lang="de-DE" altLang="de-DE" sz="2400" baseline="300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-1</a:t>
            </a:r>
            <a:endParaRPr lang="de-DE" altLang="de-DE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stop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of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subsidence</a:t>
            </a:r>
            <a:endParaRPr lang="de-DE" altLang="de-DE" sz="24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  <a:p>
            <a:pPr lvl="1">
              <a:lnSpc>
                <a:spcPct val="113000"/>
              </a:lnSpc>
              <a:spcAft>
                <a:spcPts val="600"/>
              </a:spcAft>
            </a:pPr>
            <a:endParaRPr lang="de-DE" altLang="de-DE" sz="9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44600" y="2880700"/>
            <a:ext cx="200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445C00"/>
                </a:solidFill>
                <a:latin typeface="Calibri" pitchFamily="34" charset="0"/>
              </a:rPr>
              <a:t>Günther et al. 2017</a:t>
            </a:r>
            <a:endParaRPr lang="de-DE" dirty="0">
              <a:solidFill>
                <a:srgbClr val="445C00"/>
              </a:solidFill>
              <a:latin typeface="Calibri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107950"/>
            <a:ext cx="6164826" cy="553998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noFill/>
            <a:miter lim="800000"/>
            <a:headEnd type="none" w="med" len="lg"/>
            <a:tailEnd type="none" w="med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3000" dirty="0" smtClean="0">
                <a:solidFill>
                  <a:srgbClr val="445C00"/>
                </a:solidFill>
                <a:latin typeface="Calibri" pitchFamily="34" charset="0"/>
                <a:cs typeface="Times New Roman" pitchFamily="18" charset="0"/>
              </a:rPr>
              <a:t>  Advantages of Sphagnum farming</a:t>
            </a:r>
            <a:endParaRPr lang="de-DE" altLang="de-DE" sz="3000" dirty="0">
              <a:solidFill>
                <a:srgbClr val="445C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eta\Dropbox\RRR2017\PaludiCentral\Proceedings\irrigation of a Sphagnum culture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0" y="4629825"/>
            <a:ext cx="7321246" cy="16374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445C00"/>
                </a:solidFill>
                <a:latin typeface="Calibri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Tahoma" pitchFamily="34" charset="0"/>
              </a:defRPr>
            </a:lvl2pPr>
            <a:lvl3pPr marL="1143000" indent="-228600" eaLnBrk="0" hangingPunct="0">
              <a:defRPr>
                <a:latin typeface="Tahoma" pitchFamily="34" charset="0"/>
              </a:defRPr>
            </a:lvl3pPr>
            <a:lvl4pPr marL="1600200" indent="-228600" eaLnBrk="0" hangingPunct="0">
              <a:defRPr>
                <a:latin typeface="Tahoma" pitchFamily="34" charset="0"/>
              </a:defRPr>
            </a:lvl4pPr>
            <a:lvl5pPr marL="2057400" indent="-228600" eaLnBrk="0" hangingPunct="0">
              <a:defRPr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improvement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of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hydrology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and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regional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climate</a:t>
            </a:r>
            <a:endParaRPr lang="de-DE" altLang="de-DE" sz="24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decrease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nutrient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loads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in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surface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waters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:              64 kg N + 7 kg P ha</a:t>
            </a:r>
            <a:r>
              <a:rPr lang="de-DE" altLang="de-DE" sz="2400" baseline="30000" dirty="0" smtClean="0">
                <a:solidFill>
                  <a:srgbClr val="445C00"/>
                </a:solidFill>
                <a:latin typeface="Calibri" pitchFamily="34" charset="0"/>
                <a:sym typeface="Wingdings" panose="05000000000000000000" pitchFamily="2" charset="2"/>
              </a:rPr>
              <a:t>-1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anose="05000000000000000000" pitchFamily="2" charset="2"/>
              </a:rPr>
              <a:t> yr</a:t>
            </a:r>
            <a:r>
              <a:rPr lang="de-DE" altLang="de-DE" sz="2400" baseline="30000" dirty="0" smtClean="0">
                <a:solidFill>
                  <a:srgbClr val="445C00"/>
                </a:solidFill>
                <a:latin typeface="Calibri" pitchFamily="34" charset="0"/>
                <a:sym typeface="Wingdings" panose="05000000000000000000" pitchFamily="2" charset="2"/>
              </a:rPr>
              <a:t>-1</a:t>
            </a:r>
          </a:p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endParaRPr lang="de-DE" altLang="de-DE" sz="8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204363" y="5859796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err="1" smtClean="0">
                <a:solidFill>
                  <a:srgbClr val="445C00"/>
                </a:solidFill>
                <a:latin typeface="Calibri" pitchFamily="34" charset="0"/>
              </a:rPr>
              <a:t>Temmink</a:t>
            </a:r>
            <a:r>
              <a:rPr lang="de-DE" dirty="0" smtClean="0">
                <a:solidFill>
                  <a:srgbClr val="445C00"/>
                </a:solidFill>
                <a:latin typeface="Calibri" pitchFamily="34" charset="0"/>
              </a:rPr>
              <a:t> et al. 2017</a:t>
            </a:r>
            <a:endParaRPr lang="de-DE" dirty="0">
              <a:solidFill>
                <a:srgbClr val="445C00"/>
              </a:solidFill>
              <a:latin typeface="Calibri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07950"/>
            <a:ext cx="6164826" cy="553998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noFill/>
            <a:miter lim="800000"/>
            <a:headEnd type="none" w="med" len="lg"/>
            <a:tailEnd type="none" w="med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3000" dirty="0" smtClean="0">
                <a:solidFill>
                  <a:srgbClr val="445C00"/>
                </a:solidFill>
                <a:latin typeface="Calibri" pitchFamily="34" charset="0"/>
                <a:cs typeface="Times New Roman" pitchFamily="18" charset="0"/>
              </a:rPr>
              <a:t>  Advantages of Sphagnum farming</a:t>
            </a:r>
            <a:endParaRPr lang="de-DE" altLang="de-DE" sz="3000" dirty="0">
              <a:solidFill>
                <a:srgbClr val="445C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rbeit\Veröffentlichungen\paper\2014_ALN_Bayern\facebook\GretaGaudi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-1" y="5293485"/>
            <a:ext cx="6961239" cy="8474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445C00"/>
                </a:solidFill>
                <a:latin typeface="Calibri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latin typeface="Tahoma" pitchFamily="34" charset="0"/>
              </a:defRPr>
            </a:lvl2pPr>
            <a:lvl3pPr marL="1143000" indent="-228600" eaLnBrk="0" hangingPunct="0">
              <a:defRPr>
                <a:latin typeface="Tahoma" pitchFamily="34" charset="0"/>
              </a:defRPr>
            </a:lvl3pPr>
            <a:lvl4pPr marL="1600200" indent="-228600" eaLnBrk="0" hangingPunct="0">
              <a:defRPr>
                <a:latin typeface="Tahoma" pitchFamily="34" charset="0"/>
              </a:defRPr>
            </a:lvl4pPr>
            <a:lvl5pPr marL="2057400" indent="-228600" eaLnBrk="0" hangingPunct="0">
              <a:defRPr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9pPr>
          </a:lstStyle>
          <a:p>
            <a:pPr lvl="1">
              <a:lnSpc>
                <a:spcPct val="113000"/>
              </a:lnSpc>
              <a:spcAft>
                <a:spcPts val="600"/>
              </a:spcAft>
              <a:buFont typeface="Arial" charset="0"/>
              <a:buChar char="•"/>
            </a:pP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habitats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for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endangered</a:t>
            </a:r>
            <a:r>
              <a:rPr lang="de-DE" altLang="de-DE" sz="2400" dirty="0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 peatland </a:t>
            </a:r>
            <a:r>
              <a:rPr lang="de-DE" altLang="de-DE" sz="2400" dirty="0" err="1" smtClean="0">
                <a:solidFill>
                  <a:srgbClr val="445C00"/>
                </a:solidFill>
                <a:latin typeface="Calibri" pitchFamily="34" charset="0"/>
                <a:sym typeface="Wingdings" pitchFamily="2" charset="2"/>
              </a:rPr>
              <a:t>species</a:t>
            </a:r>
            <a:endParaRPr lang="de-DE" altLang="de-DE" sz="24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  <a:p>
            <a:pPr lvl="1">
              <a:lnSpc>
                <a:spcPct val="113000"/>
              </a:lnSpc>
              <a:spcAft>
                <a:spcPts val="600"/>
              </a:spcAft>
            </a:pPr>
            <a:endParaRPr lang="de-DE" altLang="de-DE" sz="1500" dirty="0" smtClean="0">
              <a:solidFill>
                <a:srgbClr val="445C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321246" y="6559594"/>
            <a:ext cx="17733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5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Foto: Uni Greifswald</a:t>
            </a:r>
            <a:endParaRPr lang="de-DE" sz="1500" dirty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42238" y="5771308"/>
            <a:ext cx="19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solidFill>
                  <a:srgbClr val="445C00"/>
                </a:solidFill>
                <a:latin typeface="Calibri" pitchFamily="34" charset="0"/>
              </a:rPr>
              <a:t>Muster et al. 2015</a:t>
            </a:r>
            <a:endParaRPr lang="de-DE" dirty="0">
              <a:solidFill>
                <a:srgbClr val="445C00"/>
              </a:solidFill>
              <a:latin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07950"/>
            <a:ext cx="6164826" cy="553998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noFill/>
            <a:miter lim="800000"/>
            <a:headEnd type="none" w="med" len="lg"/>
            <a:tailEnd type="none" w="med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3000" dirty="0" smtClean="0">
                <a:solidFill>
                  <a:srgbClr val="445C00"/>
                </a:solidFill>
                <a:latin typeface="Calibri" pitchFamily="34" charset="0"/>
                <a:cs typeface="Times New Roman" pitchFamily="18" charset="0"/>
              </a:rPr>
              <a:t>  Advantages of Sphagnum farming</a:t>
            </a:r>
            <a:endParaRPr lang="de-DE" altLang="de-DE" sz="3000" dirty="0">
              <a:solidFill>
                <a:srgbClr val="445C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Paludiculture UK: Working with our wetlands  29-30th Nov. 2017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46238"/>
            <a:ext cx="8046154" cy="452596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pPr algn="ctr"/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88457" cy="49073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805860" y="2967335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all" spc="0" dirty="0" err="1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Questions</a:t>
            </a:r>
            <a:r>
              <a:rPr lang="de-DE" sz="54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???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162190"/>
            <a:ext cx="1080120" cy="56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04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0" y="909777"/>
            <a:ext cx="273464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295400" y="6453336"/>
            <a:ext cx="5796454" cy="313552"/>
          </a:xfrm>
        </p:spPr>
        <p:txBody>
          <a:bodyPr/>
          <a:lstStyle/>
          <a:p>
            <a:pPr algn="ctr"/>
            <a:r>
              <a:rPr lang="en-US" smtClean="0"/>
              <a:t>Paludiculture UK: Working with our wetlands  29-30th Nov. 2017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51720" y="170080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prstClr val="black"/>
                </a:solidFill>
              </a:rPr>
              <a:t>2004 - 2007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4650381" y="3335831"/>
            <a:ext cx="3162300" cy="1448072"/>
            <a:chOff x="683568" y="3283624"/>
            <a:chExt cx="3162300" cy="127793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332834"/>
              <a:ext cx="3162300" cy="122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Z:\Eigene Dateien\Torfmoosanbau\ZMI Projekt 2009-\Logos, Formulare\BMWi_Office_Farbe_de_WBZ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562" y="3332834"/>
              <a:ext cx="594306" cy="50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841380" y="3283624"/>
              <a:ext cx="187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prstClr val="black"/>
                  </a:solidFill>
                </a:rPr>
                <a:t>2010 – 2013</a:t>
              </a:r>
            </a:p>
          </p:txBody>
        </p:sp>
      </p:grpSp>
      <p:pic>
        <p:nvPicPr>
          <p:cNvPr id="14" name="Picture 4" descr="zur FNR-Webse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55" y="2038102"/>
            <a:ext cx="504057" cy="2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4631432" y="1107678"/>
            <a:ext cx="2986964" cy="2245101"/>
            <a:chOff x="4631432" y="1340769"/>
            <a:chExt cx="2986964" cy="224510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0769"/>
              <a:ext cx="2952327" cy="2225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4631432" y="3216538"/>
              <a:ext cx="1488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 smtClean="0">
                  <a:solidFill>
                    <a:prstClr val="black"/>
                  </a:solidFill>
                  <a:ea typeface="Batang" panose="02030600000101010101" pitchFamily="18" charset="-127"/>
                </a:rPr>
                <a:t>Moosfarm</a:t>
              </a:r>
              <a:endParaRPr lang="de-DE" b="1" dirty="0">
                <a:solidFill>
                  <a:prstClr val="black"/>
                </a:solidFill>
                <a:ea typeface="Batang" panose="02030600000101010101" pitchFamily="18" charset="-127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854" y="3139721"/>
              <a:ext cx="504482" cy="426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6322252" y="142150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prstClr val="black"/>
                  </a:solidFill>
                </a:rPr>
                <a:t>2007 - 2010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0" y="2708838"/>
            <a:ext cx="2720260" cy="210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9" y="4108761"/>
            <a:ext cx="2398746" cy="4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32" y="3112743"/>
            <a:ext cx="1238748" cy="57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852545" y="3970369"/>
            <a:ext cx="146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2010 - 2014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631432" y="4920287"/>
            <a:ext cx="3903604" cy="738664"/>
            <a:chOff x="683568" y="4819247"/>
            <a:chExt cx="3903604" cy="743583"/>
          </a:xfrm>
          <a:solidFill>
            <a:schemeClr val="bg1"/>
          </a:solidFill>
        </p:grpSpPr>
        <p:sp>
          <p:nvSpPr>
            <p:cNvPr id="3" name="Textfeld 2"/>
            <p:cNvSpPr txBox="1"/>
            <p:nvPr/>
          </p:nvSpPr>
          <p:spPr>
            <a:xfrm>
              <a:off x="683568" y="4824166"/>
              <a:ext cx="3096344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prstClr val="black"/>
                  </a:solidFill>
                </a:rPr>
                <a:t>SPHAKO 2015 – 2018</a:t>
              </a:r>
            </a:p>
            <a:p>
              <a:r>
                <a:rPr lang="de-DE" sz="1200" b="1" dirty="0" err="1" smtClean="0">
                  <a:solidFill>
                    <a:prstClr val="black"/>
                  </a:solidFill>
                </a:rPr>
                <a:t>Production</a:t>
              </a:r>
              <a:r>
                <a:rPr lang="de-DE" sz="12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200" b="1" dirty="0" err="1" smtClean="0">
                  <a:solidFill>
                    <a:prstClr val="black"/>
                  </a:solidFill>
                </a:rPr>
                <a:t>of</a:t>
              </a:r>
              <a:r>
                <a:rPr lang="de-DE" sz="12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200" b="1" dirty="0" err="1" smtClean="0">
                  <a:solidFill>
                    <a:prstClr val="black"/>
                  </a:solidFill>
                </a:rPr>
                <a:t>Sphagnum</a:t>
              </a:r>
              <a:r>
                <a:rPr lang="de-DE" sz="1200" b="1" dirty="0" smtClean="0">
                  <a:solidFill>
                    <a:prstClr val="black"/>
                  </a:solidFill>
                </a:rPr>
                <a:t> </a:t>
              </a:r>
              <a:r>
                <a:rPr lang="de-DE" sz="1200" b="1" dirty="0" err="1" smtClean="0">
                  <a:solidFill>
                    <a:prstClr val="black"/>
                  </a:solidFill>
                </a:rPr>
                <a:t>based</a:t>
              </a:r>
              <a:r>
                <a:rPr lang="de-DE" sz="1200" b="1" dirty="0" smtClean="0">
                  <a:solidFill>
                    <a:prstClr val="black"/>
                  </a:solidFill>
                </a:rPr>
                <a:t> GM </a:t>
              </a:r>
              <a:r>
                <a:rPr lang="de-DE" sz="1200" b="1" dirty="0" err="1" smtClean="0">
                  <a:solidFill>
                    <a:prstClr val="black"/>
                  </a:solidFill>
                </a:rPr>
                <a:t>for</a:t>
              </a:r>
              <a:r>
                <a:rPr lang="de-DE" sz="1200" b="1" dirty="0" smtClean="0">
                  <a:solidFill>
                    <a:prstClr val="black"/>
                  </a:solidFill>
                </a:rPr>
                <a:t> professional </a:t>
              </a:r>
              <a:r>
                <a:rPr lang="de-DE" sz="1200" b="1" dirty="0" err="1" smtClean="0">
                  <a:solidFill>
                    <a:prstClr val="black"/>
                  </a:solidFill>
                </a:rPr>
                <a:t>horticulture</a:t>
              </a:r>
              <a:endParaRPr lang="de-DE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531" y="4819247"/>
              <a:ext cx="916641" cy="72986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feld 14"/>
          <p:cNvSpPr txBox="1"/>
          <p:nvPr/>
        </p:nvSpPr>
        <p:spPr>
          <a:xfrm rot="957967">
            <a:off x="606466" y="1453288"/>
            <a:ext cx="2736304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Trial Field Ramsloh:</a:t>
            </a:r>
          </a:p>
          <a:p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cut-over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 rot="20144584">
            <a:off x="6002156" y="2383282"/>
            <a:ext cx="1167301" cy="1200329"/>
          </a:xfrm>
          <a:prstGeom prst="rect">
            <a:avLst/>
          </a:prstGeom>
          <a:gradFill>
            <a:gsLst>
              <a:gs pos="0">
                <a:srgbClr val="0070C0"/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rgbClr val="0070C0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Tests </a:t>
            </a:r>
            <a:r>
              <a:rPr lang="de-DE" dirty="0" err="1" smtClean="0"/>
              <a:t>with</a:t>
            </a:r>
            <a:r>
              <a:rPr lang="de-DE" dirty="0" smtClean="0"/>
              <a:t> Floating </a:t>
            </a:r>
            <a:r>
              <a:rPr lang="de-DE" dirty="0" err="1" smtClean="0"/>
              <a:t>mats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 rot="20542304">
            <a:off x="4676498" y="5268682"/>
            <a:ext cx="4135597" cy="64633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62000">
                <a:schemeClr val="accent3">
                  <a:tint val="30000"/>
                  <a:satMod val="180000"/>
                </a:schemeClr>
              </a:gs>
              <a:gs pos="100000">
                <a:schemeClr val="accent3">
                  <a:tint val="22000"/>
                  <a:satMod val="18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Sphagnum</a:t>
            </a:r>
            <a:r>
              <a:rPr lang="de-DE" dirty="0" smtClean="0"/>
              <a:t> Moss </a:t>
            </a:r>
            <a:r>
              <a:rPr lang="de-DE" dirty="0" err="1" smtClean="0"/>
              <a:t>from</a:t>
            </a:r>
            <a:r>
              <a:rPr lang="de-DE" dirty="0" smtClean="0"/>
              <a:t> Ramsloh, Finnland, Hankhausen</a:t>
            </a:r>
          </a:p>
        </p:txBody>
      </p:sp>
      <p:pic>
        <p:nvPicPr>
          <p:cNvPr id="20" name="Picture 2" descr="Z:\Eigene Dateien\Torfmoosanbau\Niedersachsen Moosweit MKR\Logos, Infotafeln\MOOSWEIT_Projekt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0" y="4551695"/>
            <a:ext cx="1512956" cy="19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Z:\Eigene Dateien\Torfmoosanbau\Niedersachsen Moosweit MKR\Logos, Infotafeln\Label-EU-EFR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42" y="5452648"/>
            <a:ext cx="867965" cy="4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Z:\Eigene Dateien\Torfmoosanbau\Niedersachsen Moosweit MKR\Logos, Infotafeln\BMEL-Förderlogo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957" y="5869849"/>
            <a:ext cx="854247" cy="6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1875232" y="3698572"/>
            <a:ext cx="1385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2011 - 2015</a:t>
            </a:r>
            <a:endParaRPr lang="de-DE" sz="1600" dirty="0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9" y="6421528"/>
            <a:ext cx="804452" cy="209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  <p:sp>
        <p:nvSpPr>
          <p:cNvPr id="25" name="Textfeld 24"/>
          <p:cNvSpPr txBox="1"/>
          <p:nvPr/>
        </p:nvSpPr>
        <p:spPr>
          <a:xfrm>
            <a:off x="2149293" y="3721728"/>
            <a:ext cx="119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2011-2015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61420" y="5648127"/>
            <a:ext cx="70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</a:rPr>
              <a:t>since</a:t>
            </a:r>
            <a:endParaRPr lang="de-DE" sz="1600" dirty="0" smtClean="0">
              <a:solidFill>
                <a:schemeClr val="bg1"/>
              </a:solidFill>
            </a:endParaRPr>
          </a:p>
          <a:p>
            <a:r>
              <a:rPr lang="de-DE" sz="1600" dirty="0" smtClean="0">
                <a:solidFill>
                  <a:schemeClr val="bg1"/>
                </a:solidFill>
              </a:rPr>
              <a:t>2015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20555229">
            <a:off x="492055" y="4317712"/>
            <a:ext cx="3150987" cy="646331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90000"/>
                </a:schemeClr>
              </a:gs>
              <a:gs pos="4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DE" dirty="0"/>
              <a:t>Trial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smtClean="0"/>
              <a:t>Hankhausen:</a:t>
            </a:r>
          </a:p>
          <a:p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</a:t>
            </a:r>
            <a:r>
              <a:rPr lang="de-D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 </a:t>
            </a:r>
            <a:r>
              <a:rPr lang="de-D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grassland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/>
              <a:t>Paludiculture</a:t>
            </a:r>
            <a:r>
              <a:rPr lang="de-DE" dirty="0" smtClean="0"/>
              <a:t> Projects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3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ChangeArrowheads="1"/>
          </p:cNvSpPr>
          <p:nvPr/>
        </p:nvSpPr>
        <p:spPr bwMode="auto">
          <a:xfrm>
            <a:off x="191724" y="203757"/>
            <a:ext cx="9144000" cy="2215991"/>
          </a:xfrm>
          <a:prstGeom prst="rect">
            <a:avLst/>
          </a:prstGeom>
          <a:noFill/>
          <a:ln w="38100">
            <a:noFill/>
            <a:miter lim="800000"/>
            <a:headEnd type="none" w="med" len="lg"/>
            <a:tailEnd type="none" w="med" len="lg"/>
          </a:ln>
        </p:spPr>
        <p:txBody>
          <a:bodyPr>
            <a:spAutoFit/>
          </a:bodyPr>
          <a:lstStyle/>
          <a:p>
            <a:r>
              <a:rPr lang="en-GB" altLang="de-DE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Mosaic of different Sphagnum farming types</a:t>
            </a:r>
          </a:p>
          <a:p>
            <a:r>
              <a:rPr lang="en-GB" altLang="de-DE" sz="46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on degraded bogs</a:t>
            </a:r>
            <a:endParaRPr lang="de-DE" altLang="de-DE" sz="4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5" descr="D:\Arbeit\Veröffentlichungen\mosaik\Endf\korrektur\VIP-engl-good_ohneProjekte.jpg"/>
          <p:cNvPicPr>
            <a:picLocks noChangeAspect="1" noChangeArrowheads="1"/>
          </p:cNvPicPr>
          <p:nvPr/>
        </p:nvPicPr>
        <p:blipFill>
          <a:blip r:embed="rId3" cstate="print"/>
          <a:srcRect l="8504" t="8217" r="11336" b="39760"/>
          <a:stretch>
            <a:fillRect/>
          </a:stretch>
        </p:blipFill>
        <p:spPr bwMode="auto">
          <a:xfrm>
            <a:off x="210250" y="1700808"/>
            <a:ext cx="87280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4325" y="938476"/>
            <a:ext cx="1494000" cy="78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88457" cy="49073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>
          <a:xfrm>
            <a:off x="2213363" y="6271190"/>
            <a:ext cx="3907464" cy="45685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6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Project </a:t>
            </a:r>
            <a:r>
              <a:rPr lang="de-DE" dirty="0" err="1" smtClean="0"/>
              <a:t>partners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 smtClean="0"/>
              <a:t>Carl-von-Ossietzky-University </a:t>
            </a:r>
            <a:r>
              <a:rPr lang="de-DE" dirty="0"/>
              <a:t>Oldenburg</a:t>
            </a:r>
          </a:p>
          <a:p>
            <a:r>
              <a:rPr lang="de-DE" dirty="0"/>
              <a:t>Dr. Dittrich &amp; Partner </a:t>
            </a:r>
            <a:r>
              <a:rPr lang="de-DE" dirty="0" err="1"/>
              <a:t>Hydroconsult</a:t>
            </a:r>
            <a:r>
              <a:rPr lang="de-DE" dirty="0"/>
              <a:t> GmbH Dresden</a:t>
            </a:r>
          </a:p>
          <a:p>
            <a:r>
              <a:rPr lang="de-DE" b="1" dirty="0" smtClean="0"/>
              <a:t>Ernst Moritz Arndt University Greifswald</a:t>
            </a:r>
          </a:p>
          <a:p>
            <a:r>
              <a:rPr lang="de-DE" dirty="0" smtClean="0"/>
              <a:t>Graalfs </a:t>
            </a:r>
            <a:r>
              <a:rPr lang="de-DE" dirty="0" err="1" smtClean="0"/>
              <a:t>Horticulture</a:t>
            </a:r>
            <a:r>
              <a:rPr lang="de-DE" dirty="0" smtClean="0"/>
              <a:t> Aurich</a:t>
            </a:r>
          </a:p>
          <a:p>
            <a:r>
              <a:rPr lang="de-DE" dirty="0" smtClean="0"/>
              <a:t>Humboldt University </a:t>
            </a:r>
            <a:r>
              <a:rPr lang="de-DE" dirty="0"/>
              <a:t>Berlin</a:t>
            </a:r>
          </a:p>
          <a:p>
            <a:r>
              <a:rPr lang="de-DE" dirty="0"/>
              <a:t>IASP Berlin</a:t>
            </a:r>
          </a:p>
          <a:p>
            <a:pPr lvl="0"/>
            <a:r>
              <a:rPr lang="de-DE" dirty="0" err="1"/>
              <a:t>Klasmann</a:t>
            </a:r>
            <a:r>
              <a:rPr lang="de-DE" dirty="0"/>
              <a:t> </a:t>
            </a:r>
            <a:r>
              <a:rPr lang="de-DE" dirty="0" err="1"/>
              <a:t>Deilmann</a:t>
            </a:r>
            <a:r>
              <a:rPr lang="de-DE" dirty="0"/>
              <a:t>, Groß-</a:t>
            </a:r>
            <a:r>
              <a:rPr lang="de-DE" dirty="0" err="1"/>
              <a:t>Hesepe</a:t>
            </a:r>
            <a:endParaRPr lang="de-DE" dirty="0"/>
          </a:p>
          <a:p>
            <a:r>
              <a:rPr lang="de-DE" dirty="0" smtClean="0"/>
              <a:t>Agency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r>
              <a:rPr lang="de-DE" dirty="0" smtClean="0"/>
              <a:t>, Mining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Geology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, Bremen </a:t>
            </a:r>
            <a:endParaRPr lang="de-DE" dirty="0"/>
          </a:p>
          <a:p>
            <a:r>
              <a:rPr lang="de-DE" dirty="0"/>
              <a:t>LVG </a:t>
            </a:r>
            <a:r>
              <a:rPr lang="de-DE" dirty="0" err="1"/>
              <a:t>Ahlem</a:t>
            </a:r>
            <a:endParaRPr lang="de-DE" dirty="0"/>
          </a:p>
          <a:p>
            <a:r>
              <a:rPr lang="de-DE" dirty="0"/>
              <a:t>LVG Bad Zwischenahn,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Chamber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Agriculture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  <a:p>
            <a:r>
              <a:rPr lang="de-DE" dirty="0"/>
              <a:t>MST </a:t>
            </a:r>
            <a:r>
              <a:rPr lang="de-DE" dirty="0" smtClean="0"/>
              <a:t>Drainage </a:t>
            </a:r>
            <a:r>
              <a:rPr lang="de-DE" dirty="0" err="1" smtClean="0"/>
              <a:t>tools</a:t>
            </a:r>
            <a:r>
              <a:rPr lang="de-DE" dirty="0" smtClean="0"/>
              <a:t> </a:t>
            </a:r>
            <a:r>
              <a:rPr lang="de-DE" dirty="0"/>
              <a:t>GmbH </a:t>
            </a:r>
            <a:r>
              <a:rPr lang="de-DE" dirty="0" err="1"/>
              <a:t>Twistringen</a:t>
            </a:r>
            <a:endParaRPr lang="de-DE" dirty="0"/>
          </a:p>
          <a:p>
            <a:r>
              <a:rPr lang="de-DE" dirty="0"/>
              <a:t>NIRA Groß </a:t>
            </a:r>
            <a:r>
              <a:rPr lang="de-DE" dirty="0" err="1"/>
              <a:t>Ippener</a:t>
            </a:r>
            <a:endParaRPr lang="de-DE" dirty="0"/>
          </a:p>
          <a:p>
            <a:r>
              <a:rPr lang="de-DE" dirty="0" err="1"/>
              <a:t>Rosengut</a:t>
            </a:r>
            <a:r>
              <a:rPr lang="de-DE" dirty="0"/>
              <a:t> Langerwisch</a:t>
            </a:r>
          </a:p>
          <a:p>
            <a:r>
              <a:rPr lang="de-DE" dirty="0" smtClean="0"/>
              <a:t>Textile Research Institute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, Chemnitz</a:t>
            </a:r>
            <a:endParaRPr lang="de-DE" dirty="0"/>
          </a:p>
          <a:p>
            <a:r>
              <a:rPr lang="de-DE" dirty="0" err="1" smtClean="0"/>
              <a:t>Tree</a:t>
            </a:r>
            <a:r>
              <a:rPr lang="de-DE" dirty="0" smtClean="0"/>
              <a:t> </a:t>
            </a:r>
            <a:r>
              <a:rPr lang="de-DE" dirty="0" err="1"/>
              <a:t>N</a:t>
            </a:r>
            <a:r>
              <a:rPr lang="de-DE" dirty="0" err="1" smtClean="0"/>
              <a:t>ursery</a:t>
            </a:r>
            <a:r>
              <a:rPr lang="de-DE" dirty="0" smtClean="0"/>
              <a:t> </a:t>
            </a:r>
            <a:r>
              <a:rPr lang="de-DE" dirty="0" err="1" smtClean="0"/>
              <a:t>Scheper</a:t>
            </a:r>
            <a:r>
              <a:rPr lang="de-DE" dirty="0" smtClean="0"/>
              <a:t>, </a:t>
            </a:r>
            <a:r>
              <a:rPr lang="de-DE" dirty="0" err="1" smtClean="0"/>
              <a:t>Saterland</a:t>
            </a:r>
            <a:endParaRPr lang="de-DE" dirty="0" smtClean="0"/>
          </a:p>
          <a:p>
            <a:r>
              <a:rPr lang="de-DE" dirty="0" smtClean="0"/>
              <a:t>University </a:t>
            </a:r>
            <a:r>
              <a:rPr lang="de-DE" dirty="0"/>
              <a:t>Rostock</a:t>
            </a:r>
          </a:p>
          <a:p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Applied </a:t>
            </a:r>
            <a:r>
              <a:rPr lang="de-DE" dirty="0" err="1" smtClean="0"/>
              <a:t>Sciences</a:t>
            </a:r>
            <a:r>
              <a:rPr lang="de-DE" dirty="0" smtClean="0"/>
              <a:t> Weihenstephan – </a:t>
            </a:r>
            <a:r>
              <a:rPr lang="de-DE" dirty="0" err="1" smtClean="0"/>
              <a:t>Triesdorf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19228" y="6165304"/>
            <a:ext cx="3928732" cy="371850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65304"/>
            <a:ext cx="1939716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</p:pic>
    </p:spTree>
    <p:extLst>
      <p:ext uri="{BB962C8B-B14F-4D97-AF65-F5344CB8AC3E}">
        <p14:creationId xmlns:p14="http://schemas.microsoft.com/office/powerpoint/2010/main" val="32360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Insuring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company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difficulties</a:t>
            </a:r>
            <a:r>
              <a:rPr lang="de-DE" dirty="0" smtClean="0"/>
              <a:t> in </a:t>
            </a:r>
            <a:r>
              <a:rPr lang="de-DE" dirty="0" err="1" smtClean="0"/>
              <a:t>getting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permits</a:t>
            </a:r>
            <a:endParaRPr lang="de-DE" dirty="0" smtClean="0"/>
          </a:p>
          <a:p>
            <a:r>
              <a:rPr lang="de-DE" dirty="0" smtClean="0"/>
              <a:t>Drive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peat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potting</a:t>
            </a:r>
            <a:r>
              <a:rPr lang="de-DE" dirty="0" smtClean="0"/>
              <a:t> </a:t>
            </a:r>
            <a:r>
              <a:rPr lang="de-DE" dirty="0" err="1" smtClean="0"/>
              <a:t>mixes</a:t>
            </a:r>
            <a:endParaRPr lang="de-DE" dirty="0" smtClean="0"/>
          </a:p>
          <a:p>
            <a:r>
              <a:rPr lang="de-DE" dirty="0" err="1"/>
              <a:t>Finding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land-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options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 smtClean="0"/>
              <a:t>drained</a:t>
            </a:r>
            <a:r>
              <a:rPr lang="de-DE" dirty="0" smtClean="0"/>
              <a:t> </a:t>
            </a:r>
            <a:r>
              <a:rPr lang="de-DE" dirty="0"/>
              <a:t>bog </a:t>
            </a:r>
            <a:r>
              <a:rPr lang="de-DE" dirty="0" err="1" smtClean="0"/>
              <a:t>grasslands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GHG </a:t>
            </a:r>
            <a:r>
              <a:rPr lang="de-DE" dirty="0" err="1" smtClean="0"/>
              <a:t>emissions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restoration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88457" cy="4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Area: </a:t>
            </a:r>
            <a:r>
              <a:rPr lang="de-DE" dirty="0" err="1" smtClean="0"/>
              <a:t>Northwestern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 </a:t>
            </a:r>
          </a:p>
          <a:p>
            <a:pPr algn="ctr"/>
            <a:r>
              <a:rPr lang="en-US" dirty="0" smtClean="0"/>
              <a:t>29-30th Nov. 2017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4590"/>
            <a:ext cx="3528392" cy="461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25633"/>
            <a:ext cx="1888457" cy="4907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1600" y="5774883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Data source: </a:t>
            </a:r>
            <a:r>
              <a:rPr lang="en-US" sz="8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BÜK 500 000 </a:t>
            </a:r>
            <a:r>
              <a:rPr lang="en-US" sz="800" dirty="0" smtClean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©</a:t>
            </a:r>
            <a:r>
              <a:rPr lang="en-US" sz="8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 Federal Institute for Geosciences and Natural Resources Germany</a:t>
            </a:r>
            <a:r>
              <a:rPr lang="en-US" sz="800" dirty="0" smtClean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: Hannover 2014</a:t>
            </a:r>
            <a:endParaRPr lang="de-DE" sz="800" dirty="0">
              <a:solidFill>
                <a:schemeClr val="bg1"/>
              </a:solidFill>
              <a:latin typeface="Gautami" panose="020B0502040204020203" pitchFamily="34" charset="0"/>
              <a:cs typeface="Gautami" panose="020B0502040204020203" pitchFamily="34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5220072" y="407707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/>
          <p:cNvGrpSpPr/>
          <p:nvPr/>
        </p:nvGrpSpPr>
        <p:grpSpPr>
          <a:xfrm>
            <a:off x="1907704" y="1951966"/>
            <a:ext cx="5400600" cy="3781290"/>
            <a:chOff x="1907704" y="1951966"/>
            <a:chExt cx="5400600" cy="37812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852936"/>
              <a:ext cx="2232248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Gerade Verbindung 10"/>
            <p:cNvCxnSpPr/>
            <p:nvPr/>
          </p:nvCxnSpPr>
          <p:spPr>
            <a:xfrm flipH="1" flipV="1">
              <a:off x="1907704" y="1951966"/>
              <a:ext cx="3960440" cy="11169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flipH="1" flipV="1">
              <a:off x="2303748" y="3706339"/>
              <a:ext cx="4068452" cy="18829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uppieren 21"/>
          <p:cNvGrpSpPr/>
          <p:nvPr/>
        </p:nvGrpSpPr>
        <p:grpSpPr>
          <a:xfrm>
            <a:off x="4644008" y="1628800"/>
            <a:ext cx="3960440" cy="2664296"/>
            <a:chOff x="4644008" y="1628800"/>
            <a:chExt cx="3960440" cy="2664296"/>
          </a:xfrm>
        </p:grpSpPr>
        <p:sp>
          <p:nvSpPr>
            <p:cNvPr id="5" name="Textfeld 4"/>
            <p:cNvSpPr txBox="1"/>
            <p:nvPr/>
          </p:nvSpPr>
          <p:spPr>
            <a:xfrm>
              <a:off x="4644008" y="1628800"/>
              <a:ext cx="3960440" cy="646331"/>
            </a:xfrm>
            <a:prstGeom prst="rect">
              <a:avLst/>
            </a:prstGeom>
            <a:noFill/>
            <a:ln w="25400">
              <a:solidFill>
                <a:srgbClr val="28F85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Torfwerk Moorkultur Ramsloh Werner Koch GmbH &amp; Co. KG</a:t>
              </a:r>
              <a:endParaRPr lang="de-DE" dirty="0"/>
            </a:p>
          </p:txBody>
        </p:sp>
        <p:sp>
          <p:nvSpPr>
            <p:cNvPr id="21" name="Pfeil nach unten 20"/>
            <p:cNvSpPr/>
            <p:nvPr/>
          </p:nvSpPr>
          <p:spPr>
            <a:xfrm>
              <a:off x="5511552" y="2310249"/>
              <a:ext cx="45719" cy="1982847"/>
            </a:xfrm>
            <a:prstGeom prst="downArrow">
              <a:avLst/>
            </a:prstGeom>
            <a:solidFill>
              <a:srgbClr val="28F85A"/>
            </a:solidFill>
            <a:ln>
              <a:solidFill>
                <a:srgbClr val="28F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738960" y="2852936"/>
            <a:ext cx="3081512" cy="1022587"/>
            <a:chOff x="5738960" y="2852936"/>
            <a:chExt cx="2865488" cy="1022587"/>
          </a:xfrm>
        </p:grpSpPr>
        <p:sp>
          <p:nvSpPr>
            <p:cNvPr id="8" name="Textfeld 7"/>
            <p:cNvSpPr txBox="1"/>
            <p:nvPr/>
          </p:nvSpPr>
          <p:spPr>
            <a:xfrm>
              <a:off x="7452320" y="2852936"/>
              <a:ext cx="1152128" cy="923330"/>
            </a:xfrm>
            <a:prstGeom prst="rect">
              <a:avLst/>
            </a:prstGeom>
            <a:noFill/>
            <a:ln>
              <a:solidFill>
                <a:srgbClr val="28F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de-DE" dirty="0"/>
                <a:t>Test Field Hankhausen</a:t>
              </a:r>
            </a:p>
          </p:txBody>
        </p:sp>
        <p:sp>
          <p:nvSpPr>
            <p:cNvPr id="10" name="Pfeil nach unten 9"/>
            <p:cNvSpPr/>
            <p:nvPr/>
          </p:nvSpPr>
          <p:spPr>
            <a:xfrm rot="3848033">
              <a:off x="6593966" y="2959995"/>
              <a:ext cx="60522" cy="1770534"/>
            </a:xfrm>
            <a:prstGeom prst="downArrow">
              <a:avLst/>
            </a:prstGeom>
            <a:solidFill>
              <a:srgbClr val="28F85A"/>
            </a:solidFill>
            <a:ln>
              <a:solidFill>
                <a:srgbClr val="28F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5076056" y="541996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>
                <a:solidFill>
                  <a:schemeClr val="bg1"/>
                </a:solidFill>
              </a:rPr>
              <a:t>©</a:t>
            </a:r>
            <a:r>
              <a:rPr lang="de-DE" sz="800" dirty="0" err="1" smtClean="0">
                <a:solidFill>
                  <a:schemeClr val="bg1"/>
                </a:solidFill>
              </a:rPr>
              <a:t>Nibis</a:t>
            </a:r>
            <a:r>
              <a:rPr lang="de-DE" sz="800" dirty="0" smtClean="0">
                <a:solidFill>
                  <a:schemeClr val="bg1"/>
                </a:solidFill>
              </a:rPr>
              <a:t> Kartenserver 2014 Bodenkarte LBEG Hannover</a:t>
            </a:r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Area: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465868" y="6237312"/>
            <a:ext cx="4212264" cy="437808"/>
          </a:xfrm>
        </p:spPr>
        <p:txBody>
          <a:bodyPr/>
          <a:lstStyle/>
          <a:p>
            <a:r>
              <a:rPr lang="en-US" dirty="0" err="1" smtClean="0"/>
              <a:t>Paludiculture</a:t>
            </a:r>
            <a:r>
              <a:rPr lang="en-US" dirty="0" smtClean="0"/>
              <a:t> UK: Working with our wetlands </a:t>
            </a:r>
          </a:p>
          <a:p>
            <a:pPr algn="ctr"/>
            <a:r>
              <a:rPr lang="en-US" dirty="0" smtClean="0"/>
              <a:t> 29-30th Nov. 2017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1888457" cy="490736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38 %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peatlands</a:t>
            </a:r>
            <a:r>
              <a:rPr lang="de-DE" dirty="0" smtClean="0"/>
              <a:t> in Germany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in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endParaRPr lang="de-DE" dirty="0" smtClean="0"/>
          </a:p>
          <a:p>
            <a:r>
              <a:rPr lang="de-DE" dirty="0" smtClean="0"/>
              <a:t>12% </a:t>
            </a:r>
            <a:r>
              <a:rPr lang="de-DE" dirty="0" err="1" smtClean="0"/>
              <a:t>of</a:t>
            </a:r>
            <a:r>
              <a:rPr lang="de-DE" dirty="0" smtClean="0"/>
              <a:t> all GHG </a:t>
            </a:r>
            <a:r>
              <a:rPr lang="de-DE" dirty="0" err="1" smtClean="0"/>
              <a:t>emissions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Saxony</a:t>
            </a:r>
            <a:r>
              <a:rPr lang="de-DE" dirty="0" smtClean="0"/>
              <a:t> </a:t>
            </a:r>
            <a:r>
              <a:rPr lang="de-DE" dirty="0" err="1" smtClean="0"/>
              <a:t>originate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drained</a:t>
            </a:r>
            <a:r>
              <a:rPr lang="de-DE" dirty="0" smtClean="0"/>
              <a:t> </a:t>
            </a:r>
            <a:r>
              <a:rPr lang="de-DE" dirty="0" err="1" smtClean="0"/>
              <a:t>peatlands</a:t>
            </a:r>
            <a:r>
              <a:rPr lang="de-DE" dirty="0" smtClean="0"/>
              <a:t> (8%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land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)</a:t>
            </a:r>
            <a:endParaRPr lang="de-DE" strike="sngStrike" dirty="0" smtClean="0">
              <a:solidFill>
                <a:srgbClr val="FFFF00"/>
              </a:solidFill>
            </a:endParaRPr>
          </a:p>
          <a:p>
            <a:r>
              <a:rPr lang="de-DE" dirty="0" err="1" smtClean="0"/>
              <a:t>ca</a:t>
            </a:r>
            <a:r>
              <a:rPr lang="de-DE" dirty="0" smtClean="0"/>
              <a:t> 395.000 ha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peatlands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135.000 ha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organic</a:t>
            </a:r>
            <a:r>
              <a:rPr lang="de-DE" dirty="0" smtClean="0"/>
              <a:t> </a:t>
            </a:r>
            <a:r>
              <a:rPr lang="de-DE" dirty="0" err="1" smtClean="0"/>
              <a:t>soils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99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oebe">
  <a:themeElements>
    <a:clrScheme name="Phoeb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hoeb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ho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hoebe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1525</Words>
  <Application>Microsoft Office PowerPoint</Application>
  <PresentationFormat>Bildschirmpräsentation (4:3)</PresentationFormat>
  <Paragraphs>322</Paragraphs>
  <Slides>35</Slides>
  <Notes>17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Phoebe</vt:lpstr>
      <vt:lpstr>Benutzerdefiniertes Design</vt:lpstr>
      <vt:lpstr>1_Benutzerdefiniertes Design</vt:lpstr>
      <vt:lpstr>Sphagnum farming as paludiculture on bogs for replacing peat in horticulture</vt:lpstr>
      <vt:lpstr>Contents</vt:lpstr>
      <vt:lpstr>Introduction: the company</vt:lpstr>
      <vt:lpstr>Introduction: Paludiculture Projects</vt:lpstr>
      <vt:lpstr>PowerPoint-Präsentation</vt:lpstr>
      <vt:lpstr>Introduction: Project partners:</vt:lpstr>
      <vt:lpstr>Motivation</vt:lpstr>
      <vt:lpstr>Area: Northwestern Germany</vt:lpstr>
      <vt:lpstr>Area: Lower Saxony</vt:lpstr>
      <vt:lpstr>PowerPoint-Präsentation</vt:lpstr>
      <vt:lpstr>Activities: Enlarging the area</vt:lpstr>
      <vt:lpstr> Activities: Spreading of Propagation material</vt:lpstr>
      <vt:lpstr>Activities: Water supply</vt:lpstr>
      <vt:lpstr>Activities: Management of vascular plants</vt:lpstr>
      <vt:lpstr> Activities: Harvesting</vt:lpstr>
      <vt:lpstr>Activities: Conditioning of Sphagnum for GM</vt:lpstr>
      <vt:lpstr>Activities: Tests of GM with Sphagnum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Sphagnum Farming – Experiences in Germany</dc:title>
  <dc:creator>S_Kumar</dc:creator>
  <cp:lastModifiedBy>Silke Kumar</cp:lastModifiedBy>
  <cp:revision>58</cp:revision>
  <dcterms:created xsi:type="dcterms:W3CDTF">2017-11-16T15:24:15Z</dcterms:created>
  <dcterms:modified xsi:type="dcterms:W3CDTF">2017-11-29T07:28:47Z</dcterms:modified>
</cp:coreProperties>
</file>